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81" r:id="rId2"/>
    <p:sldId id="282" r:id="rId3"/>
    <p:sldId id="263" r:id="rId4"/>
    <p:sldId id="264" r:id="rId5"/>
    <p:sldId id="265" r:id="rId6"/>
    <p:sldId id="257" r:id="rId7"/>
    <p:sldId id="258" r:id="rId8"/>
    <p:sldId id="260" r:id="rId9"/>
    <p:sldId id="261" r:id="rId10"/>
    <p:sldId id="266" r:id="rId11"/>
    <p:sldId id="267" r:id="rId12"/>
    <p:sldId id="269" r:id="rId13"/>
    <p:sldId id="270" r:id="rId14"/>
    <p:sldId id="272" r:id="rId15"/>
    <p:sldId id="273" r:id="rId16"/>
    <p:sldId id="274" r:id="rId17"/>
    <p:sldId id="275" r:id="rId18"/>
    <p:sldId id="280" r:id="rId19"/>
    <p:sldId id="276" r:id="rId20"/>
    <p:sldId id="277" r:id="rId21"/>
    <p:sldId id="278" r:id="rId22"/>
    <p:sldId id="28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7680" userDrawn="1">
          <p15:clr>
            <a:srgbClr val="A4A3A4"/>
          </p15:clr>
        </p15:guide>
        <p15:guide id="3" orient="horz" pos="4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0E7"/>
    <a:srgbClr val="EDF1F9"/>
    <a:srgbClr val="FCE7D8"/>
    <a:srgbClr val="EFF9FF"/>
    <a:srgbClr val="ECF3FA"/>
    <a:srgbClr val="F3F5F7"/>
    <a:srgbClr val="EAEDF2"/>
    <a:srgbClr val="E0FAE1"/>
    <a:srgbClr val="FFF6DD"/>
    <a:srgbClr val="728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-546" y="-96"/>
      </p:cViewPr>
      <p:guideLst>
        <p:guide orient="horz" pos="4269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EF50E-4208-4382-81D2-4EF6E30CB855}" type="doc">
      <dgm:prSet loTypeId="urn:microsoft.com/office/officeart/2005/8/layout/hierarchy4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DC3FDC5-62AF-44B6-A4E3-266124ED9C0B}">
      <dgm:prSet phldrT="[Текст]" custT="1"/>
      <dgm:spPr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  <dgm:t>
        <a:bodyPr/>
        <a:lstStyle/>
        <a:p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      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1983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yildan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boshlab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Buxgalterlar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Federatsiyasi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(IFAC)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a'zosi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bo'lgan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barcha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professional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tashkilotlari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IASBga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a'zo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bo'ldi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.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Hozirgi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vaqtda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IASB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ishida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ko'plab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boshqa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tashkilotlar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IASBga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a'zo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bo'lmagan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ko'plab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mamlakatlarda</a:t>
          </a:r>
          <a:r>
            <a:rPr lang="uz-Cyrl-UZ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qo'llamoqda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. IASB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nizomida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belgilangan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maqsadlari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quyidagilardan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iborat</a:t>
          </a:r>
          <a:r>
            <a:rPr lang="en-US" sz="2200" b="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:</a:t>
          </a:r>
          <a:endParaRPr lang="ru-RU" sz="2200" b="0" dirty="0">
            <a:solidFill>
              <a:schemeClr val="tx1"/>
            </a:solidFill>
          </a:endParaRPr>
        </a:p>
      </dgm:t>
    </dgm:pt>
    <dgm:pt modelId="{BD90B50D-C70A-4F39-9BC7-2D387BF09AB5}" type="parTrans" cxnId="{03F19FBD-80FA-4BCC-8C34-CD80BC91959B}">
      <dgm:prSet/>
      <dgm:spPr/>
      <dgm:t>
        <a:bodyPr/>
        <a:lstStyle/>
        <a:p>
          <a:endParaRPr lang="ru-RU" b="0"/>
        </a:p>
      </dgm:t>
    </dgm:pt>
    <dgm:pt modelId="{32D711D6-2A45-454D-BD2E-1548B6DEF722}" type="sibTrans" cxnId="{03F19FBD-80FA-4BCC-8C34-CD80BC91959B}">
      <dgm:prSet/>
      <dgm:spPr/>
      <dgm:t>
        <a:bodyPr/>
        <a:lstStyle/>
        <a:p>
          <a:endParaRPr lang="ru-RU" b="0"/>
        </a:p>
      </dgm:t>
    </dgm:pt>
    <dgm:pt modelId="{CF742FE8-F231-48F3-917D-4C94DFE4FE04}">
      <dgm:prSet phldrT="[Текст]"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► 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hisobotlarni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taqdim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etishda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qo'llanilishi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kerak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bo'lgan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hisobotning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jamoat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manfaatlaridan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kelib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chiqqan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holda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ishlab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chiqish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nashr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,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ularning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miqyosda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qabul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qilinishi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muvofiqligini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ta'minlash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;</a:t>
          </a:r>
          <a:r>
            <a:rPr lang="ru-RU" sz="2200" b="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;</a:t>
          </a:r>
          <a:endParaRPr lang="ru-RU" sz="2200" b="0" dirty="0">
            <a:solidFill>
              <a:schemeClr val="tx1"/>
            </a:solidFill>
          </a:endParaRPr>
        </a:p>
      </dgm:t>
    </dgm:pt>
    <dgm:pt modelId="{3198D705-B3A8-40C1-986C-F2F37600FC83}" type="parTrans" cxnId="{4F2B2890-0AC3-430B-96B9-319A18A9E3BF}">
      <dgm:prSet/>
      <dgm:spPr/>
      <dgm:t>
        <a:bodyPr/>
        <a:lstStyle/>
        <a:p>
          <a:endParaRPr lang="ru-RU" b="0"/>
        </a:p>
      </dgm:t>
    </dgm:pt>
    <dgm:pt modelId="{D58CD289-64FC-49E8-AFD3-D039C01CC390}" type="sibTrans" cxnId="{4F2B2890-0AC3-430B-96B9-319A18A9E3BF}">
      <dgm:prSet/>
      <dgm:spPr/>
      <dgm:t>
        <a:bodyPr/>
        <a:lstStyle/>
        <a:p>
          <a:endParaRPr lang="ru-RU" b="0"/>
        </a:p>
      </dgm:t>
    </dgm:pt>
    <dgm:pt modelId="{C695DDFC-380B-41E3-9104-6CB53D3EB619}">
      <dgm:prSet phldrT="[Текст]"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► 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qoidalarni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takomillashtirish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uyg'unlashtirish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ustida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ishlash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;</a:t>
          </a:r>
          <a:endParaRPr lang="ru-RU" sz="2200" b="0" dirty="0" smtClean="0">
            <a:solidFill>
              <a:schemeClr val="tx1"/>
            </a:solidFill>
            <a:latin typeface="Times New Roman" panose="02020603050405020304" pitchFamily="18" charset="0"/>
          </a:endParaRPr>
        </a:p>
        <a:p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hisobotlarni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taqdim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bilan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bog'liq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tartiblar</a:t>
          </a: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200" b="0" dirty="0">
            <a:solidFill>
              <a:schemeClr val="tx1"/>
            </a:solidFill>
          </a:endParaRPr>
        </a:p>
      </dgm:t>
    </dgm:pt>
    <dgm:pt modelId="{DDB9EFA3-9C22-4973-A59F-144D71B7F86C}" type="parTrans" cxnId="{D0320588-AEA0-4425-8870-8CF8FEE24F0E}">
      <dgm:prSet/>
      <dgm:spPr/>
      <dgm:t>
        <a:bodyPr/>
        <a:lstStyle/>
        <a:p>
          <a:endParaRPr lang="ru-RU" b="0"/>
        </a:p>
      </dgm:t>
    </dgm:pt>
    <dgm:pt modelId="{1F514B17-B969-4E05-83D8-1D69609B8AE5}" type="sibTrans" cxnId="{D0320588-AEA0-4425-8870-8CF8FEE24F0E}">
      <dgm:prSet/>
      <dgm:spPr/>
      <dgm:t>
        <a:bodyPr/>
        <a:lstStyle/>
        <a:p>
          <a:endParaRPr lang="ru-RU" b="0"/>
        </a:p>
      </dgm:t>
    </dgm:pt>
    <dgm:pt modelId="{FF5A5A6C-E0F6-40D9-8591-FBE058346302}" type="pres">
      <dgm:prSet presAssocID="{188EF50E-4208-4382-81D2-4EF6E30CB85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8D0F35-3DBD-4277-AED7-FA49B13A913A}" type="pres">
      <dgm:prSet presAssocID="{0DC3FDC5-62AF-44B6-A4E3-266124ED9C0B}" presName="vertOne" presStyleCnt="0"/>
      <dgm:spPr/>
    </dgm:pt>
    <dgm:pt modelId="{4261B0B2-F2DE-40AA-A781-91A2AA8DC0D3}" type="pres">
      <dgm:prSet presAssocID="{0DC3FDC5-62AF-44B6-A4E3-266124ED9C0B}" presName="txOne" presStyleLbl="node0" presStyleIdx="0" presStyleCnt="1" custLinFactNeighborY="51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FF2E2E-A399-43F4-884F-A26317085CA5}" type="pres">
      <dgm:prSet presAssocID="{0DC3FDC5-62AF-44B6-A4E3-266124ED9C0B}" presName="parTransOne" presStyleCnt="0"/>
      <dgm:spPr/>
    </dgm:pt>
    <dgm:pt modelId="{32C1C577-3A8C-43E9-A69D-46FEAB1F4BFA}" type="pres">
      <dgm:prSet presAssocID="{0DC3FDC5-62AF-44B6-A4E3-266124ED9C0B}" presName="horzOne" presStyleCnt="0"/>
      <dgm:spPr/>
    </dgm:pt>
    <dgm:pt modelId="{551769A4-D791-4893-8439-DA64996D0EFF}" type="pres">
      <dgm:prSet presAssocID="{CF742FE8-F231-48F3-917D-4C94DFE4FE04}" presName="vertTwo" presStyleCnt="0"/>
      <dgm:spPr/>
    </dgm:pt>
    <dgm:pt modelId="{43AB5536-B443-4704-B9ED-E4DFF9EF78B9}" type="pres">
      <dgm:prSet presAssocID="{CF742FE8-F231-48F3-917D-4C94DFE4FE0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4398AE-D77C-4370-AEAB-E11E0B0E96DC}" type="pres">
      <dgm:prSet presAssocID="{CF742FE8-F231-48F3-917D-4C94DFE4FE04}" presName="horzTwo" presStyleCnt="0"/>
      <dgm:spPr/>
    </dgm:pt>
    <dgm:pt modelId="{05A3E95C-3920-4F2C-92B7-C1EEC629AB3E}" type="pres">
      <dgm:prSet presAssocID="{D58CD289-64FC-49E8-AFD3-D039C01CC390}" presName="sibSpaceTwo" presStyleCnt="0"/>
      <dgm:spPr/>
    </dgm:pt>
    <dgm:pt modelId="{FD612F2C-5468-454F-BBCD-0D1CB9C7581B}" type="pres">
      <dgm:prSet presAssocID="{C695DDFC-380B-41E3-9104-6CB53D3EB619}" presName="vertTwo" presStyleCnt="0"/>
      <dgm:spPr/>
    </dgm:pt>
    <dgm:pt modelId="{917251AA-28D6-4DD2-A9E6-76EEBDB69937}" type="pres">
      <dgm:prSet presAssocID="{C695DDFC-380B-41E3-9104-6CB53D3EB619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9D5DE1-22FA-4E75-AECB-8D88A3A33BFD}" type="pres">
      <dgm:prSet presAssocID="{C695DDFC-380B-41E3-9104-6CB53D3EB619}" presName="horzTwo" presStyleCnt="0"/>
      <dgm:spPr/>
    </dgm:pt>
  </dgm:ptLst>
  <dgm:cxnLst>
    <dgm:cxn modelId="{E4962919-89A0-48B2-8E85-38C6A32745AC}" type="presOf" srcId="{C695DDFC-380B-41E3-9104-6CB53D3EB619}" destId="{917251AA-28D6-4DD2-A9E6-76EEBDB69937}" srcOrd="0" destOrd="0" presId="urn:microsoft.com/office/officeart/2005/8/layout/hierarchy4"/>
    <dgm:cxn modelId="{D0320588-AEA0-4425-8870-8CF8FEE24F0E}" srcId="{0DC3FDC5-62AF-44B6-A4E3-266124ED9C0B}" destId="{C695DDFC-380B-41E3-9104-6CB53D3EB619}" srcOrd="1" destOrd="0" parTransId="{DDB9EFA3-9C22-4973-A59F-144D71B7F86C}" sibTransId="{1F514B17-B969-4E05-83D8-1D69609B8AE5}"/>
    <dgm:cxn modelId="{E90DDDDF-41AA-43A2-951C-EE071246B488}" type="presOf" srcId="{CF742FE8-F231-48F3-917D-4C94DFE4FE04}" destId="{43AB5536-B443-4704-B9ED-E4DFF9EF78B9}" srcOrd="0" destOrd="0" presId="urn:microsoft.com/office/officeart/2005/8/layout/hierarchy4"/>
    <dgm:cxn modelId="{4F2B2890-0AC3-430B-96B9-319A18A9E3BF}" srcId="{0DC3FDC5-62AF-44B6-A4E3-266124ED9C0B}" destId="{CF742FE8-F231-48F3-917D-4C94DFE4FE04}" srcOrd="0" destOrd="0" parTransId="{3198D705-B3A8-40C1-986C-F2F37600FC83}" sibTransId="{D58CD289-64FC-49E8-AFD3-D039C01CC390}"/>
    <dgm:cxn modelId="{759DC072-64DD-4D09-A404-F6217BAB63A7}" type="presOf" srcId="{0DC3FDC5-62AF-44B6-A4E3-266124ED9C0B}" destId="{4261B0B2-F2DE-40AA-A781-91A2AA8DC0D3}" srcOrd="0" destOrd="0" presId="urn:microsoft.com/office/officeart/2005/8/layout/hierarchy4"/>
    <dgm:cxn modelId="{29EE18A1-CB78-40F5-8CA8-C83348C93B5A}" type="presOf" srcId="{188EF50E-4208-4382-81D2-4EF6E30CB855}" destId="{FF5A5A6C-E0F6-40D9-8591-FBE058346302}" srcOrd="0" destOrd="0" presId="urn:microsoft.com/office/officeart/2005/8/layout/hierarchy4"/>
    <dgm:cxn modelId="{03F19FBD-80FA-4BCC-8C34-CD80BC91959B}" srcId="{188EF50E-4208-4382-81D2-4EF6E30CB855}" destId="{0DC3FDC5-62AF-44B6-A4E3-266124ED9C0B}" srcOrd="0" destOrd="0" parTransId="{BD90B50D-C70A-4F39-9BC7-2D387BF09AB5}" sibTransId="{32D711D6-2A45-454D-BD2E-1548B6DEF722}"/>
    <dgm:cxn modelId="{525F0F5C-AAF6-4310-B900-CBFDB7182C54}" type="presParOf" srcId="{FF5A5A6C-E0F6-40D9-8591-FBE058346302}" destId="{908D0F35-3DBD-4277-AED7-FA49B13A913A}" srcOrd="0" destOrd="0" presId="urn:microsoft.com/office/officeart/2005/8/layout/hierarchy4"/>
    <dgm:cxn modelId="{CD925876-C069-4CCF-9883-04FC44C72BDF}" type="presParOf" srcId="{908D0F35-3DBD-4277-AED7-FA49B13A913A}" destId="{4261B0B2-F2DE-40AA-A781-91A2AA8DC0D3}" srcOrd="0" destOrd="0" presId="urn:microsoft.com/office/officeart/2005/8/layout/hierarchy4"/>
    <dgm:cxn modelId="{D20584CD-7C04-4CBC-93BA-C0A9AF6D588A}" type="presParOf" srcId="{908D0F35-3DBD-4277-AED7-FA49B13A913A}" destId="{AFFF2E2E-A399-43F4-884F-A26317085CA5}" srcOrd="1" destOrd="0" presId="urn:microsoft.com/office/officeart/2005/8/layout/hierarchy4"/>
    <dgm:cxn modelId="{A729DD5E-5ABC-485B-A57F-315DE38DEEE0}" type="presParOf" srcId="{908D0F35-3DBD-4277-AED7-FA49B13A913A}" destId="{32C1C577-3A8C-43E9-A69D-46FEAB1F4BFA}" srcOrd="2" destOrd="0" presId="urn:microsoft.com/office/officeart/2005/8/layout/hierarchy4"/>
    <dgm:cxn modelId="{07AA1093-F20C-4ABF-A770-1A523013AA64}" type="presParOf" srcId="{32C1C577-3A8C-43E9-A69D-46FEAB1F4BFA}" destId="{551769A4-D791-4893-8439-DA64996D0EFF}" srcOrd="0" destOrd="0" presId="urn:microsoft.com/office/officeart/2005/8/layout/hierarchy4"/>
    <dgm:cxn modelId="{CB677889-EAC4-4B58-BA1E-1C5447D7D600}" type="presParOf" srcId="{551769A4-D791-4893-8439-DA64996D0EFF}" destId="{43AB5536-B443-4704-B9ED-E4DFF9EF78B9}" srcOrd="0" destOrd="0" presId="urn:microsoft.com/office/officeart/2005/8/layout/hierarchy4"/>
    <dgm:cxn modelId="{611035E0-1A8C-4B8A-BE9A-5DA1F3C4C3B8}" type="presParOf" srcId="{551769A4-D791-4893-8439-DA64996D0EFF}" destId="{934398AE-D77C-4370-AEAB-E11E0B0E96DC}" srcOrd="1" destOrd="0" presId="urn:microsoft.com/office/officeart/2005/8/layout/hierarchy4"/>
    <dgm:cxn modelId="{E99F7ADC-07E9-49DC-BA09-0A516F057CDD}" type="presParOf" srcId="{32C1C577-3A8C-43E9-A69D-46FEAB1F4BFA}" destId="{05A3E95C-3920-4F2C-92B7-C1EEC629AB3E}" srcOrd="1" destOrd="0" presId="urn:microsoft.com/office/officeart/2005/8/layout/hierarchy4"/>
    <dgm:cxn modelId="{D8CBB1E4-160C-445C-A228-8851BA5D243B}" type="presParOf" srcId="{32C1C577-3A8C-43E9-A69D-46FEAB1F4BFA}" destId="{FD612F2C-5468-454F-BBCD-0D1CB9C7581B}" srcOrd="2" destOrd="0" presId="urn:microsoft.com/office/officeart/2005/8/layout/hierarchy4"/>
    <dgm:cxn modelId="{98B9901E-A547-479D-9924-D5C78F994140}" type="presParOf" srcId="{FD612F2C-5468-454F-BBCD-0D1CB9C7581B}" destId="{917251AA-28D6-4DD2-A9E6-76EEBDB69937}" srcOrd="0" destOrd="0" presId="urn:microsoft.com/office/officeart/2005/8/layout/hierarchy4"/>
    <dgm:cxn modelId="{38FCE3A4-BCD5-4A96-8D31-1C3899DABC07}" type="presParOf" srcId="{FD612F2C-5468-454F-BBCD-0D1CB9C7581B}" destId="{6A9D5DE1-22FA-4E75-AECB-8D88A3A33BF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3E4F92-3E72-4567-B8D0-EEC186E08935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1674041-C1F0-4D82-B091-193FF6DC726F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 sz="2000" dirty="0">
            <a:solidFill>
              <a:schemeClr val="accent5"/>
            </a:solidFill>
          </a:endParaRPr>
        </a:p>
      </dgm:t>
    </dgm:pt>
    <dgm:pt modelId="{9B2C7A80-C332-42B8-9DC0-9A45603D0881}" type="parTrans" cxnId="{AD96C0E7-4209-4BE5-BB85-D6157D1CD82C}">
      <dgm:prSet/>
      <dgm:spPr/>
      <dgm:t>
        <a:bodyPr/>
        <a:lstStyle/>
        <a:p>
          <a:endParaRPr lang="ru-RU"/>
        </a:p>
      </dgm:t>
    </dgm:pt>
    <dgm:pt modelId="{15E7A271-8360-47D0-99A9-B7F69950E5E2}" type="sibTrans" cxnId="{AD96C0E7-4209-4BE5-BB85-D6157D1CD82C}">
      <dgm:prSet/>
      <dgm:spPr/>
      <dgm:t>
        <a:bodyPr/>
        <a:lstStyle/>
        <a:p>
          <a:endParaRPr lang="ru-RU"/>
        </a:p>
      </dgm:t>
    </dgm:pt>
    <dgm:pt modelId="{6F8DC9A2-0E07-4170-ADE5-A9DA2D7EB4EF}">
      <dgm:prSet phldrT="[Текст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/>
          <a:endParaRPr lang="en-US" sz="2200" dirty="0" smtClean="0"/>
        </a:p>
        <a:p>
          <a:pPr algn="ctr"/>
          <a:endParaRPr lang="en-US" sz="2200" dirty="0" smtClean="0"/>
        </a:p>
      </dgm:t>
    </dgm:pt>
    <dgm:pt modelId="{DB65C4A4-2E1C-46CF-9578-09A87DD7F501}" type="parTrans" cxnId="{2AD86483-F862-4D81-87F3-28020CDF369E}">
      <dgm:prSet/>
      <dgm:spPr/>
      <dgm:t>
        <a:bodyPr/>
        <a:lstStyle/>
        <a:p>
          <a:endParaRPr lang="ru-RU"/>
        </a:p>
      </dgm:t>
    </dgm:pt>
    <dgm:pt modelId="{4AE081BC-5F21-45B5-8055-F6B1E788A9CF}" type="sibTrans" cxnId="{2AD86483-F862-4D81-87F3-28020CDF369E}">
      <dgm:prSet/>
      <dgm:spPr/>
      <dgm:t>
        <a:bodyPr/>
        <a:lstStyle/>
        <a:p>
          <a:endParaRPr lang="ru-RU"/>
        </a:p>
      </dgm:t>
    </dgm:pt>
    <dgm:pt modelId="{090E2473-57F6-4ED5-8350-A063EFB36771}">
      <dgm:prSet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/>
          <a:r>
            <a:rPr lang="en-US" sz="2200" b="0" dirty="0" smtClean="0">
              <a:latin typeface="Times New Roman" panose="02020603050405020304" pitchFamily="18" charset="0"/>
            </a:rPr>
            <a:t>IASB </a:t>
          </a:r>
          <a:r>
            <a:rPr lang="en-US" sz="2200" b="0" dirty="0" err="1" smtClean="0">
              <a:latin typeface="Times New Roman" panose="02020603050405020304" pitchFamily="18" charset="0"/>
            </a:rPr>
            <a:t>Londonda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joylashgan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va</a:t>
          </a:r>
          <a:r>
            <a:rPr lang="en-US" sz="2200" b="0" dirty="0" smtClean="0">
              <a:latin typeface="Times New Roman" panose="02020603050405020304" pitchFamily="18" charset="0"/>
            </a:rPr>
            <a:t> 112 </a:t>
          </a:r>
          <a:r>
            <a:rPr lang="en-US" sz="2200" b="0" dirty="0" err="1" smtClean="0">
              <a:latin typeface="Times New Roman" panose="02020603050405020304" pitchFamily="18" charset="0"/>
            </a:rPr>
            <a:t>mamlakatdan</a:t>
          </a:r>
          <a:r>
            <a:rPr lang="en-US" sz="2200" b="0" dirty="0" smtClean="0">
              <a:latin typeface="Times New Roman" panose="02020603050405020304" pitchFamily="18" charset="0"/>
            </a:rPr>
            <a:t> 153 ta </a:t>
          </a:r>
          <a:r>
            <a:rPr lang="en-US" sz="2200" b="0" dirty="0" err="1" smtClean="0">
              <a:latin typeface="Times New Roman" panose="02020603050405020304" pitchFamily="18" charset="0"/>
            </a:rPr>
            <a:t>progressiv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buxgalteriya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tashkilotlari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tomonidan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homiylik</a:t>
          </a:r>
          <a:r>
            <a:rPr lang="en-US" sz="2200" b="0" dirty="0" smtClean="0">
              <a:latin typeface="Times New Roman" panose="02020603050405020304" pitchFamily="18" charset="0"/>
            </a:rPr>
            <a:t> </a:t>
          </a:r>
          <a:r>
            <a:rPr lang="en-US" sz="2200" b="0" dirty="0" err="1" smtClean="0">
              <a:latin typeface="Times New Roman" panose="02020603050405020304" pitchFamily="18" charset="0"/>
            </a:rPr>
            <a:t>qilinadi</a:t>
          </a:r>
          <a:r>
            <a:rPr lang="en-US" sz="2200" b="0" dirty="0" smtClean="0">
              <a:latin typeface="Times New Roman" panose="02020603050405020304" pitchFamily="18" charset="0"/>
            </a:rPr>
            <a:t>.</a:t>
          </a:r>
          <a:endParaRPr lang="ru-RU" sz="2200" b="0" dirty="0"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</dgm:t>
    </dgm:pt>
    <dgm:pt modelId="{E1D5C268-6A3D-4BC3-9B98-E5B0DB266738}" type="parTrans" cxnId="{BC5A4EED-18CB-49E1-98B3-94557CCEA5D2}">
      <dgm:prSet/>
      <dgm:spPr/>
      <dgm:t>
        <a:bodyPr/>
        <a:lstStyle/>
        <a:p>
          <a:endParaRPr lang="ru-RU"/>
        </a:p>
      </dgm:t>
    </dgm:pt>
    <dgm:pt modelId="{EC38F9A1-7D58-4C09-81AA-239122B77D2A}" type="sibTrans" cxnId="{BC5A4EED-18CB-49E1-98B3-94557CCEA5D2}">
      <dgm:prSet/>
      <dgm:spPr/>
      <dgm:t>
        <a:bodyPr/>
        <a:lstStyle/>
        <a:p>
          <a:endParaRPr lang="ru-RU"/>
        </a:p>
      </dgm:t>
    </dgm:pt>
    <dgm:pt modelId="{31356BFC-B7C1-4645-8698-1CA7BFE8CBFA}">
      <dgm:prSet phldrT="[Текст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/>
          <a:r>
            <a: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     </a:t>
          </a:r>
          <a:r>
            <a:rPr lang="en-US" sz="2200" dirty="0" err="1" smtClean="0">
              <a:latin typeface="Times New Roman" panose="02020603050405020304" pitchFamily="18" charset="0"/>
            </a:rPr>
            <a:t>Xalqaro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standartlari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qo'mitasini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yaratish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maqsadlari</a:t>
          </a:r>
          <a:r>
            <a:rPr lang="en-US" sz="2200" dirty="0" smtClean="0">
              <a:latin typeface="Times New Roman" panose="02020603050405020304" pitchFamily="18" charset="0"/>
            </a:rPr>
            <a:t>, </a:t>
          </a:r>
          <a:r>
            <a:rPr lang="en-US" sz="2200" dirty="0" err="1" smtClean="0">
              <a:latin typeface="Times New Roman" panose="02020603050405020304" pitchFamily="18" charset="0"/>
            </a:rPr>
            <a:t>tashkiliy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tuzilmasi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va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faoliyatini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ochib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bergan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holda</a:t>
          </a:r>
          <a:r>
            <a:rPr lang="en-US" sz="2200" dirty="0" smtClean="0">
              <a:latin typeface="Times New Roman" panose="02020603050405020304" pitchFamily="18" charset="0"/>
            </a:rPr>
            <a:t>, </a:t>
          </a:r>
          <a:r>
            <a:rPr lang="en-US" sz="2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hisobini</a:t>
          </a:r>
          <a:r>
            <a:rPr lang="en-US" sz="2200" dirty="0" smtClean="0">
              <a:latin typeface="Times New Roman" panose="02020603050405020304" pitchFamily="18" charset="0"/>
            </a:rPr>
            <a:t> global </a:t>
          </a:r>
          <a:r>
            <a:rPr lang="en-US" sz="2200" dirty="0" err="1" smtClean="0">
              <a:latin typeface="Times New Roman" panose="02020603050405020304" pitchFamily="18" charset="0"/>
            </a:rPr>
            <a:t>miqyosda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muvofiqlashtirishning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tarixiy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jihatini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ko'rib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chiqish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maqsadga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muvofiqdir</a:t>
          </a:r>
          <a:r>
            <a:rPr lang="en-US" sz="2200" dirty="0" smtClean="0">
              <a:latin typeface="Times New Roman" panose="02020603050405020304" pitchFamily="18" charset="0"/>
            </a:rPr>
            <a:t>. </a:t>
          </a:r>
          <a:r>
            <a:rPr lang="en-US" sz="2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hisobini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xalqaro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muvofiqlashtirish</a:t>
          </a:r>
          <a:r>
            <a:rPr lang="en-US" sz="2200" dirty="0" smtClean="0">
              <a:latin typeface="Times New Roman" panose="02020603050405020304" pitchFamily="18" charset="0"/>
            </a:rPr>
            <a:t> 90 </a:t>
          </a:r>
          <a:r>
            <a:rPr lang="en-US" sz="2200" dirty="0" err="1" smtClean="0">
              <a:latin typeface="Times New Roman" panose="02020603050405020304" pitchFamily="18" charset="0"/>
            </a:rPr>
            <a:t>yildan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ortiq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vaqtdan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beri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davom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etib</a:t>
          </a:r>
          <a:r>
            <a:rPr lang="en-US" sz="2200" dirty="0" smtClean="0">
              <a:latin typeface="Times New Roman" panose="02020603050405020304" pitchFamily="18" charset="0"/>
            </a:rPr>
            <a:t> </a:t>
          </a:r>
          <a:r>
            <a:rPr lang="en-US" sz="2200" dirty="0" err="1" smtClean="0">
              <a:latin typeface="Times New Roman" panose="02020603050405020304" pitchFamily="18" charset="0"/>
            </a:rPr>
            <a:t>kelmoqda</a:t>
          </a:r>
          <a:r>
            <a:rPr lang="en-US" sz="2200" dirty="0" smtClean="0">
              <a:latin typeface="Times New Roman" panose="02020603050405020304" pitchFamily="18" charset="0"/>
            </a:rPr>
            <a:t>.</a:t>
          </a:r>
          <a:endParaRPr lang="ru-RU" sz="2200" b="0" dirty="0"/>
        </a:p>
      </dgm:t>
    </dgm:pt>
    <dgm:pt modelId="{057FC83A-4B99-418B-98B9-CCF31659B3E4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 sz="2000" dirty="0">
            <a:solidFill>
              <a:schemeClr val="accent5"/>
            </a:solidFill>
          </a:endParaRPr>
        </a:p>
      </dgm:t>
    </dgm:pt>
    <dgm:pt modelId="{D8FCE4C1-A2E6-4F46-BDF8-DB31D45FF0C4}" type="sibTrans" cxnId="{2EFC42D3-6A1B-4F0E-B987-9C8F93637BAE}">
      <dgm:prSet/>
      <dgm:spPr/>
      <dgm:t>
        <a:bodyPr/>
        <a:lstStyle/>
        <a:p>
          <a:endParaRPr lang="ru-RU"/>
        </a:p>
      </dgm:t>
    </dgm:pt>
    <dgm:pt modelId="{D58BA09C-714F-47E8-9F36-DE1A06F983B7}" type="parTrans" cxnId="{2EFC42D3-6A1B-4F0E-B987-9C8F93637BAE}">
      <dgm:prSet/>
      <dgm:spPr/>
      <dgm:t>
        <a:bodyPr/>
        <a:lstStyle/>
        <a:p>
          <a:endParaRPr lang="ru-RU"/>
        </a:p>
      </dgm:t>
    </dgm:pt>
    <dgm:pt modelId="{ED64C2E9-8247-4B69-BF7A-8324794FB511}" type="sibTrans" cxnId="{E05F9D61-F82A-4F10-B53E-C1546D04AFB6}">
      <dgm:prSet/>
      <dgm:spPr/>
      <dgm:t>
        <a:bodyPr/>
        <a:lstStyle/>
        <a:p>
          <a:endParaRPr lang="ru-RU"/>
        </a:p>
      </dgm:t>
    </dgm:pt>
    <dgm:pt modelId="{2D95BBE3-722E-4EE5-BEA8-E319EA368EA9}" type="parTrans" cxnId="{E05F9D61-F82A-4F10-B53E-C1546D04AFB6}">
      <dgm:prSet/>
      <dgm:spPr/>
      <dgm:t>
        <a:bodyPr/>
        <a:lstStyle/>
        <a:p>
          <a:endParaRPr lang="ru-RU"/>
        </a:p>
      </dgm:t>
    </dgm:pt>
    <dgm:pt modelId="{89F293BF-2AE3-40FE-A8D5-550D3363AD1F}" type="pres">
      <dgm:prSet presAssocID="{B83E4F92-3E72-4567-B8D0-EEC186E08935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D426645-D17F-4DEB-80C6-8601598B20BE}" type="pres">
      <dgm:prSet presAssocID="{81674041-C1F0-4D82-B091-193FF6DC726F}" presName="parentText1" presStyleLbl="node1" presStyleIdx="0" presStyleCnt="2" custScaleY="62437" custLinFactNeighborX="-341" custLinFactNeighborY="9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0D99C0-4CC2-4167-A127-879736F1551B}" type="pres">
      <dgm:prSet presAssocID="{81674041-C1F0-4D82-B091-193FF6DC726F}" presName="childText1" presStyleLbl="solidAlignAcc1" presStyleIdx="0" presStyleCnt="2" custScaleY="72744" custLinFactNeighborX="-746" custLinFactNeighborY="-145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CE111C-47B3-486B-A5DF-7334E53D1FDA}" type="pres">
      <dgm:prSet presAssocID="{057FC83A-4B99-418B-98B9-CCF31659B3E4}" presName="parentText2" presStyleLbl="node1" presStyleIdx="1" presStyleCnt="2" custScaleX="103972" custScaleY="62437" custLinFactNeighborX="789" custLinFactNeighborY="734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96F07-C9FD-4AB5-8166-570283296403}" type="pres">
      <dgm:prSet presAssocID="{057FC83A-4B99-418B-98B9-CCF31659B3E4}" presName="childText2" presStyleLbl="solidAlignAcc1" presStyleIdx="1" presStyleCnt="2" custScaleX="115377" custScaleY="82352" custLinFactNeighborX="2124" custLinFactNeighborY="-103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FD62B5-F18C-444C-BD24-7C20D1CB5721}" type="presOf" srcId="{81674041-C1F0-4D82-B091-193FF6DC726F}" destId="{DD426645-D17F-4DEB-80C6-8601598B20BE}" srcOrd="0" destOrd="0" presId="urn:microsoft.com/office/officeart/2009/3/layout/IncreasingArrowsProcess"/>
    <dgm:cxn modelId="{0C95189F-B5EE-4A14-BCE9-CD7D3B6EECB4}" type="presOf" srcId="{057FC83A-4B99-418B-98B9-CCF31659B3E4}" destId="{47CE111C-47B3-486B-A5DF-7334E53D1FDA}" srcOrd="0" destOrd="0" presId="urn:microsoft.com/office/officeart/2009/3/layout/IncreasingArrowsProcess"/>
    <dgm:cxn modelId="{E01E1172-3B8F-4DE7-A863-6829B395491E}" type="presOf" srcId="{B83E4F92-3E72-4567-B8D0-EEC186E08935}" destId="{89F293BF-2AE3-40FE-A8D5-550D3363AD1F}" srcOrd="0" destOrd="0" presId="urn:microsoft.com/office/officeart/2009/3/layout/IncreasingArrowsProcess"/>
    <dgm:cxn modelId="{C17EF124-A295-4670-9BD5-8B0E74BA0BE5}" type="presOf" srcId="{31356BFC-B7C1-4645-8698-1CA7BFE8CBFA}" destId="{DE896F07-C9FD-4AB5-8166-570283296403}" srcOrd="0" destOrd="0" presId="urn:microsoft.com/office/officeart/2009/3/layout/IncreasingArrowsProcess"/>
    <dgm:cxn modelId="{2AD86483-F862-4D81-87F3-28020CDF369E}" srcId="{81674041-C1F0-4D82-B091-193FF6DC726F}" destId="{6F8DC9A2-0E07-4170-ADE5-A9DA2D7EB4EF}" srcOrd="0" destOrd="0" parTransId="{DB65C4A4-2E1C-46CF-9578-09A87DD7F501}" sibTransId="{4AE081BC-5F21-45B5-8055-F6B1E788A9CF}"/>
    <dgm:cxn modelId="{AD96C0E7-4209-4BE5-BB85-D6157D1CD82C}" srcId="{B83E4F92-3E72-4567-B8D0-EEC186E08935}" destId="{81674041-C1F0-4D82-B091-193FF6DC726F}" srcOrd="0" destOrd="0" parTransId="{9B2C7A80-C332-42B8-9DC0-9A45603D0881}" sibTransId="{15E7A271-8360-47D0-99A9-B7F69950E5E2}"/>
    <dgm:cxn modelId="{E05F9D61-F82A-4F10-B53E-C1546D04AFB6}" srcId="{057FC83A-4B99-418B-98B9-CCF31659B3E4}" destId="{31356BFC-B7C1-4645-8698-1CA7BFE8CBFA}" srcOrd="0" destOrd="0" parTransId="{2D95BBE3-722E-4EE5-BEA8-E319EA368EA9}" sibTransId="{ED64C2E9-8247-4B69-BF7A-8324794FB511}"/>
    <dgm:cxn modelId="{DAF28F47-6FE3-46E7-856D-38A9EADF3C1E}" type="presOf" srcId="{090E2473-57F6-4ED5-8350-A063EFB36771}" destId="{7D0D99C0-4CC2-4167-A127-879736F1551B}" srcOrd="0" destOrd="1" presId="urn:microsoft.com/office/officeart/2009/3/layout/IncreasingArrowsProcess"/>
    <dgm:cxn modelId="{2EFC42D3-6A1B-4F0E-B987-9C8F93637BAE}" srcId="{B83E4F92-3E72-4567-B8D0-EEC186E08935}" destId="{057FC83A-4B99-418B-98B9-CCF31659B3E4}" srcOrd="1" destOrd="0" parTransId="{D58BA09C-714F-47E8-9F36-DE1A06F983B7}" sibTransId="{D8FCE4C1-A2E6-4F46-BDF8-DB31D45FF0C4}"/>
    <dgm:cxn modelId="{A11DA3E7-4522-48F6-8848-6FE6596D564D}" type="presOf" srcId="{6F8DC9A2-0E07-4170-ADE5-A9DA2D7EB4EF}" destId="{7D0D99C0-4CC2-4167-A127-879736F1551B}" srcOrd="0" destOrd="0" presId="urn:microsoft.com/office/officeart/2009/3/layout/IncreasingArrowsProcess"/>
    <dgm:cxn modelId="{BC5A4EED-18CB-49E1-98B3-94557CCEA5D2}" srcId="{81674041-C1F0-4D82-B091-193FF6DC726F}" destId="{090E2473-57F6-4ED5-8350-A063EFB36771}" srcOrd="1" destOrd="0" parTransId="{E1D5C268-6A3D-4BC3-9B98-E5B0DB266738}" sibTransId="{EC38F9A1-7D58-4C09-81AA-239122B77D2A}"/>
    <dgm:cxn modelId="{A36B3EF7-F28C-475A-9915-FE1E5C5FB745}" type="presParOf" srcId="{89F293BF-2AE3-40FE-A8D5-550D3363AD1F}" destId="{DD426645-D17F-4DEB-80C6-8601598B20BE}" srcOrd="0" destOrd="0" presId="urn:microsoft.com/office/officeart/2009/3/layout/IncreasingArrowsProcess"/>
    <dgm:cxn modelId="{EAA8012A-3D50-4E4F-807D-DE5731A8A7B6}" type="presParOf" srcId="{89F293BF-2AE3-40FE-A8D5-550D3363AD1F}" destId="{7D0D99C0-4CC2-4167-A127-879736F1551B}" srcOrd="1" destOrd="0" presId="urn:microsoft.com/office/officeart/2009/3/layout/IncreasingArrowsProcess"/>
    <dgm:cxn modelId="{605E2DDF-4494-4E2F-A7C9-0268DA3C3A8E}" type="presParOf" srcId="{89F293BF-2AE3-40FE-A8D5-550D3363AD1F}" destId="{47CE111C-47B3-486B-A5DF-7334E53D1FDA}" srcOrd="2" destOrd="0" presId="urn:microsoft.com/office/officeart/2009/3/layout/IncreasingArrowsProcess"/>
    <dgm:cxn modelId="{4C1295E0-E33A-4E95-932F-D10E09670C4A}" type="presParOf" srcId="{89F293BF-2AE3-40FE-A8D5-550D3363AD1F}" destId="{DE896F07-C9FD-4AB5-8166-570283296403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5B9972-2751-4C37-AE44-D47B651B1817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3EC696A-B8F0-4F40-8D03-3DA2B77E88CD}">
      <dgm:prSet phldrT="[Текст]" custT="1"/>
      <dgm:spPr>
        <a:solidFill>
          <a:schemeClr val="bg1">
            <a:lumMod val="85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fi-FI" sz="22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Qo'mita tuzilmasi 5 darajadan iborat:</a:t>
          </a:r>
          <a:endParaRPr lang="ru-RU" sz="2200" b="1" dirty="0">
            <a:solidFill>
              <a:schemeClr val="tx1"/>
            </a:solidFill>
          </a:endParaRPr>
        </a:p>
      </dgm:t>
    </dgm:pt>
    <dgm:pt modelId="{B08A89DE-8627-4E2D-8DF2-A17A7FEA8B9A}" type="parTrans" cxnId="{0BF4E1F2-D502-4604-9BC5-FC7B58A4CB61}">
      <dgm:prSet/>
      <dgm:spPr/>
      <dgm:t>
        <a:bodyPr/>
        <a:lstStyle/>
        <a:p>
          <a:endParaRPr lang="ru-RU"/>
        </a:p>
      </dgm:t>
    </dgm:pt>
    <dgm:pt modelId="{5C067DC7-DC30-4E86-A060-6AA1EC5AD573}" type="sibTrans" cxnId="{0BF4E1F2-D502-4604-9BC5-FC7B58A4CB61}">
      <dgm:prSet/>
      <dgm:spPr>
        <a:solidFill>
          <a:schemeClr val="accent5">
            <a:lumMod val="75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B4E1AED6-AF1A-4A4D-AE04-B0F12E4B9DB7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2.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guruhi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dirty="0">
            <a:solidFill>
              <a:schemeClr val="tx1"/>
            </a:solidFill>
          </a:endParaRPr>
        </a:p>
      </dgm:t>
    </dgm:pt>
    <dgm:pt modelId="{62617B59-873D-48FC-BFF2-7106FAE29DC7}" type="parTrans" cxnId="{9F35BA99-E5EF-4C97-8FE8-00970883F26B}">
      <dgm:prSet/>
      <dgm:spPr/>
      <dgm:t>
        <a:bodyPr/>
        <a:lstStyle/>
        <a:p>
          <a:endParaRPr lang="ru-RU"/>
        </a:p>
      </dgm:t>
    </dgm:pt>
    <dgm:pt modelId="{FCAE3401-8380-4DE6-A47F-FD7E3EB77E97}" type="sibTrans" cxnId="{9F35BA99-E5EF-4C97-8FE8-00970883F26B}">
      <dgm:prSet/>
      <dgm:spPr/>
      <dgm:t>
        <a:bodyPr/>
        <a:lstStyle/>
        <a:p>
          <a:endParaRPr lang="ru-RU"/>
        </a:p>
      </dgm:t>
    </dgm:pt>
    <dgm:pt modelId="{14E3A55F-67DD-4E03-9533-6A4486DD2188}">
      <dgm:prSet phldrT="[Текст]" custT="1"/>
      <dgm:spPr>
        <a:solidFill>
          <a:schemeClr val="bg1">
            <a:lumMod val="85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5.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Strategiya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bo'yicha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ishchi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guruhi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dirty="0" smtClean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gm:t>
    </dgm:pt>
    <dgm:pt modelId="{6C00463E-4F3B-40DC-8A24-0D7E109BCD6D}" type="parTrans" cxnId="{BBDE54BA-396E-4F23-8F2A-B19FB8D7B69B}">
      <dgm:prSet/>
      <dgm:spPr/>
      <dgm:t>
        <a:bodyPr/>
        <a:lstStyle/>
        <a:p>
          <a:endParaRPr lang="ru-RU"/>
        </a:p>
      </dgm:t>
    </dgm:pt>
    <dgm:pt modelId="{D057BFB1-D39D-4CA2-8B92-DCD38C61F797}" type="sibTrans" cxnId="{BBDE54BA-396E-4F23-8F2A-B19FB8D7B69B}">
      <dgm:prSet/>
      <dgm:spPr/>
      <dgm:t>
        <a:bodyPr/>
        <a:lstStyle/>
        <a:p>
          <a:endParaRPr lang="ru-RU"/>
        </a:p>
      </dgm:t>
    </dgm:pt>
    <dgm:pt modelId="{9B33DE1C-B0B3-433D-AC4D-3F7C49EAE274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4.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Doimiy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izohlash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komissiyasi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dirty="0">
            <a:solidFill>
              <a:schemeClr val="tx1"/>
            </a:solidFill>
          </a:endParaRPr>
        </a:p>
      </dgm:t>
    </dgm:pt>
    <dgm:pt modelId="{39077ABD-389C-49E1-86E7-521BE048D411}" type="parTrans" cxnId="{497ACE5A-F68B-44C8-B90C-D4D11EF0DEE5}">
      <dgm:prSet/>
      <dgm:spPr/>
      <dgm:t>
        <a:bodyPr/>
        <a:lstStyle/>
        <a:p>
          <a:endParaRPr lang="ru-RU"/>
        </a:p>
      </dgm:t>
    </dgm:pt>
    <dgm:pt modelId="{FFD969F4-430F-4C90-8478-59EBFF855F7A}" type="sibTrans" cxnId="{497ACE5A-F68B-44C8-B90C-D4D11EF0DEE5}">
      <dgm:prSet/>
      <dgm:spPr/>
      <dgm:t>
        <a:bodyPr/>
        <a:lstStyle/>
        <a:p>
          <a:endParaRPr lang="ru-RU"/>
        </a:p>
      </dgm:t>
    </dgm:pt>
    <dgm:pt modelId="{216AFBCC-83B6-4335-9FA9-5DEB8F5B58E9}">
      <dgm:prSet custT="1"/>
      <dgm:spPr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1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Qo'mita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uz-Cyrl-UZ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      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(IACS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).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gm:t>
    </dgm:pt>
    <dgm:pt modelId="{D14D1C71-BD67-46A1-A7D4-3E22605C1045}" type="parTrans" cxnId="{39B420D7-2EAB-4C86-B173-7D30DAE07044}">
      <dgm:prSet/>
      <dgm:spPr/>
      <dgm:t>
        <a:bodyPr/>
        <a:lstStyle/>
        <a:p>
          <a:endParaRPr lang="ru-RU"/>
        </a:p>
      </dgm:t>
    </dgm:pt>
    <dgm:pt modelId="{90BBC1BC-7253-47F6-836B-7AAFACC641F2}" type="sibTrans" cxnId="{39B420D7-2EAB-4C86-B173-7D30DAE07044}">
      <dgm:prSet/>
      <dgm:spPr/>
      <dgm:t>
        <a:bodyPr/>
        <a:lstStyle/>
        <a:p>
          <a:endParaRPr lang="ru-RU"/>
        </a:p>
      </dgm:t>
    </dgm:pt>
    <dgm:pt modelId="{0BFE8AF2-8E1A-4407-9C80-05031E21F448}">
      <dgm:prSet custT="1"/>
      <dgm:spPr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3.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bo'yicha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(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).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gm:t>
    </dgm:pt>
    <dgm:pt modelId="{B8CCF694-DE03-4A5B-AAF6-4783A3BEDD6A}" type="parTrans" cxnId="{B3F2D2F9-DDBE-4412-A0E7-A14196B9E43F}">
      <dgm:prSet/>
      <dgm:spPr/>
      <dgm:t>
        <a:bodyPr/>
        <a:lstStyle/>
        <a:p>
          <a:endParaRPr lang="ru-RU"/>
        </a:p>
      </dgm:t>
    </dgm:pt>
    <dgm:pt modelId="{D2EDA720-5AD4-4327-9144-E5A4D97B1B8B}" type="sibTrans" cxnId="{B3F2D2F9-DDBE-4412-A0E7-A14196B9E43F}">
      <dgm:prSet/>
      <dgm:spPr/>
      <dgm:t>
        <a:bodyPr/>
        <a:lstStyle/>
        <a:p>
          <a:endParaRPr lang="ru-RU"/>
        </a:p>
      </dgm:t>
    </dgm:pt>
    <dgm:pt modelId="{8B876910-9D0E-449C-B1A3-1E6B26861B05}" type="pres">
      <dgm:prSet presAssocID="{EB5B9972-2751-4C37-AE44-D47B651B181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F9B651-66A6-45AC-85A4-E7FDB5C3178C}" type="pres">
      <dgm:prSet presAssocID="{EB5B9972-2751-4C37-AE44-D47B651B1817}" presName="cycle" presStyleCnt="0"/>
      <dgm:spPr/>
    </dgm:pt>
    <dgm:pt modelId="{C374CBB9-36A4-4D48-BBEB-0F9D256D3A04}" type="pres">
      <dgm:prSet presAssocID="{E3EC696A-B8F0-4F40-8D03-3DA2B77E88CD}" presName="nodeFirstNode" presStyleLbl="node1" presStyleIdx="0" presStyleCnt="6" custScaleX="155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280B9-D715-458F-BF73-A8B94360DA0D}" type="pres">
      <dgm:prSet presAssocID="{5C067DC7-DC30-4E86-A060-6AA1EC5AD573}" presName="sibTransFirstNode" presStyleLbl="bgShp" presStyleIdx="0" presStyleCnt="1" custScaleX="140554" custLinFactNeighborX="-1052" custLinFactNeighborY="6468" custRadScaleRad="119421"/>
      <dgm:spPr/>
      <dgm:t>
        <a:bodyPr/>
        <a:lstStyle/>
        <a:p>
          <a:endParaRPr lang="ru-RU"/>
        </a:p>
      </dgm:t>
    </dgm:pt>
    <dgm:pt modelId="{B1F99356-387E-4BF3-950C-456E8880CB22}" type="pres">
      <dgm:prSet presAssocID="{B4E1AED6-AF1A-4A4D-AE04-B0F12E4B9DB7}" presName="nodeFollowingNodes" presStyleLbl="node1" presStyleIdx="1" presStyleCnt="6" custScaleX="155636" custRadScaleRad="98442" custRadScaleInc="6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33DFE1-8860-4FA5-A6E7-DC920D97FC16}" type="pres">
      <dgm:prSet presAssocID="{9B33DE1C-B0B3-433D-AC4D-3F7C49EAE274}" presName="nodeFollowingNodes" presStyleLbl="node1" presStyleIdx="2" presStyleCnt="6" custScaleX="155636" custRadScaleRad="95433" custRadScaleInc="-2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DD4541-13DB-45C5-A082-85287A3AE94C}" type="pres">
      <dgm:prSet presAssocID="{14E3A55F-67DD-4E03-9533-6A4486DD2188}" presName="nodeFollowingNodes" presStyleLbl="node1" presStyleIdx="3" presStyleCnt="6" custScaleX="155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9B72B-0D1C-4AA7-A638-C7ABD5A7A7BF}" type="pres">
      <dgm:prSet presAssocID="{0BFE8AF2-8E1A-4407-9C80-05031E21F448}" presName="nodeFollowingNodes" presStyleLbl="node1" presStyleIdx="4" presStyleCnt="6" custScaleX="146546" custRadScaleRad="98494" custRadScaleInc="3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721F57-2D82-4692-A173-2E4684B686B3}" type="pres">
      <dgm:prSet presAssocID="{216AFBCC-83B6-4335-9FA9-5DEB8F5B58E9}" presName="nodeFollowingNodes" presStyleLbl="node1" presStyleIdx="5" presStyleCnt="6" custScaleX="146546" custRadScaleRad="97293" custRadScaleInc="-6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F2D2F9-DDBE-4412-A0E7-A14196B9E43F}" srcId="{EB5B9972-2751-4C37-AE44-D47B651B1817}" destId="{0BFE8AF2-8E1A-4407-9C80-05031E21F448}" srcOrd="4" destOrd="0" parTransId="{B8CCF694-DE03-4A5B-AAF6-4783A3BEDD6A}" sibTransId="{D2EDA720-5AD4-4327-9144-E5A4D97B1B8B}"/>
    <dgm:cxn modelId="{274E35CB-9DBB-4CB0-9DEB-7AF65BD9623C}" type="presOf" srcId="{B4E1AED6-AF1A-4A4D-AE04-B0F12E4B9DB7}" destId="{B1F99356-387E-4BF3-950C-456E8880CB22}" srcOrd="0" destOrd="0" presId="urn:microsoft.com/office/officeart/2005/8/layout/cycle3"/>
    <dgm:cxn modelId="{9F35BA99-E5EF-4C97-8FE8-00970883F26B}" srcId="{EB5B9972-2751-4C37-AE44-D47B651B1817}" destId="{B4E1AED6-AF1A-4A4D-AE04-B0F12E4B9DB7}" srcOrd="1" destOrd="0" parTransId="{62617B59-873D-48FC-BFF2-7106FAE29DC7}" sibTransId="{FCAE3401-8380-4DE6-A47F-FD7E3EB77E97}"/>
    <dgm:cxn modelId="{925A42B1-5431-400D-B806-37166EEF4EA5}" type="presOf" srcId="{216AFBCC-83B6-4335-9FA9-5DEB8F5B58E9}" destId="{7D721F57-2D82-4692-A173-2E4684B686B3}" srcOrd="0" destOrd="0" presId="urn:microsoft.com/office/officeart/2005/8/layout/cycle3"/>
    <dgm:cxn modelId="{497ACE5A-F68B-44C8-B90C-D4D11EF0DEE5}" srcId="{EB5B9972-2751-4C37-AE44-D47B651B1817}" destId="{9B33DE1C-B0B3-433D-AC4D-3F7C49EAE274}" srcOrd="2" destOrd="0" parTransId="{39077ABD-389C-49E1-86E7-521BE048D411}" sibTransId="{FFD969F4-430F-4C90-8478-59EBFF855F7A}"/>
    <dgm:cxn modelId="{BBDE54BA-396E-4F23-8F2A-B19FB8D7B69B}" srcId="{EB5B9972-2751-4C37-AE44-D47B651B1817}" destId="{14E3A55F-67DD-4E03-9533-6A4486DD2188}" srcOrd="3" destOrd="0" parTransId="{6C00463E-4F3B-40DC-8A24-0D7E109BCD6D}" sibTransId="{D057BFB1-D39D-4CA2-8B92-DCD38C61F797}"/>
    <dgm:cxn modelId="{51C2983E-CCD5-48FD-84E5-5C56A7D189BA}" type="presOf" srcId="{5C067DC7-DC30-4E86-A060-6AA1EC5AD573}" destId="{8A3280B9-D715-458F-BF73-A8B94360DA0D}" srcOrd="0" destOrd="0" presId="urn:microsoft.com/office/officeart/2005/8/layout/cycle3"/>
    <dgm:cxn modelId="{B855ACCD-1CCC-4961-A1F6-414F9C85D598}" type="presOf" srcId="{14E3A55F-67DD-4E03-9533-6A4486DD2188}" destId="{98DD4541-13DB-45C5-A082-85287A3AE94C}" srcOrd="0" destOrd="0" presId="urn:microsoft.com/office/officeart/2005/8/layout/cycle3"/>
    <dgm:cxn modelId="{4F6D2374-10D4-4E10-A100-A3D29FA74938}" type="presOf" srcId="{9B33DE1C-B0B3-433D-AC4D-3F7C49EAE274}" destId="{3A33DFE1-8860-4FA5-A6E7-DC920D97FC16}" srcOrd="0" destOrd="0" presId="urn:microsoft.com/office/officeart/2005/8/layout/cycle3"/>
    <dgm:cxn modelId="{8EE1FB75-F8C7-4421-9D6A-BCB12C2D9E12}" type="presOf" srcId="{0BFE8AF2-8E1A-4407-9C80-05031E21F448}" destId="{97F9B72B-0D1C-4AA7-A638-C7ABD5A7A7BF}" srcOrd="0" destOrd="0" presId="urn:microsoft.com/office/officeart/2005/8/layout/cycle3"/>
    <dgm:cxn modelId="{5A806051-6BC9-4C8A-9FAD-63639A9E5006}" type="presOf" srcId="{E3EC696A-B8F0-4F40-8D03-3DA2B77E88CD}" destId="{C374CBB9-36A4-4D48-BBEB-0F9D256D3A04}" srcOrd="0" destOrd="0" presId="urn:microsoft.com/office/officeart/2005/8/layout/cycle3"/>
    <dgm:cxn modelId="{39B420D7-2EAB-4C86-B173-7D30DAE07044}" srcId="{EB5B9972-2751-4C37-AE44-D47B651B1817}" destId="{216AFBCC-83B6-4335-9FA9-5DEB8F5B58E9}" srcOrd="5" destOrd="0" parTransId="{D14D1C71-BD67-46A1-A7D4-3E22605C1045}" sibTransId="{90BBC1BC-7253-47F6-836B-7AAFACC641F2}"/>
    <dgm:cxn modelId="{6DF42B0C-203B-4E9E-9AE6-714B958B271E}" type="presOf" srcId="{EB5B9972-2751-4C37-AE44-D47B651B1817}" destId="{8B876910-9D0E-449C-B1A3-1E6B26861B05}" srcOrd="0" destOrd="0" presId="urn:microsoft.com/office/officeart/2005/8/layout/cycle3"/>
    <dgm:cxn modelId="{0BF4E1F2-D502-4604-9BC5-FC7B58A4CB61}" srcId="{EB5B9972-2751-4C37-AE44-D47B651B1817}" destId="{E3EC696A-B8F0-4F40-8D03-3DA2B77E88CD}" srcOrd="0" destOrd="0" parTransId="{B08A89DE-8627-4E2D-8DF2-A17A7FEA8B9A}" sibTransId="{5C067DC7-DC30-4E86-A060-6AA1EC5AD573}"/>
    <dgm:cxn modelId="{B7DFC04C-31FC-487A-A2FB-F1F2789CACD8}" type="presParOf" srcId="{8B876910-9D0E-449C-B1A3-1E6B26861B05}" destId="{BAF9B651-66A6-45AC-85A4-E7FDB5C3178C}" srcOrd="0" destOrd="0" presId="urn:microsoft.com/office/officeart/2005/8/layout/cycle3"/>
    <dgm:cxn modelId="{F6222D29-9B95-4277-8161-7B28FF314750}" type="presParOf" srcId="{BAF9B651-66A6-45AC-85A4-E7FDB5C3178C}" destId="{C374CBB9-36A4-4D48-BBEB-0F9D256D3A04}" srcOrd="0" destOrd="0" presId="urn:microsoft.com/office/officeart/2005/8/layout/cycle3"/>
    <dgm:cxn modelId="{2ED050B4-E553-45FE-B902-B370B8C5013D}" type="presParOf" srcId="{BAF9B651-66A6-45AC-85A4-E7FDB5C3178C}" destId="{8A3280B9-D715-458F-BF73-A8B94360DA0D}" srcOrd="1" destOrd="0" presId="urn:microsoft.com/office/officeart/2005/8/layout/cycle3"/>
    <dgm:cxn modelId="{DCE98C46-8D35-4174-BBDD-E7CE659A783E}" type="presParOf" srcId="{BAF9B651-66A6-45AC-85A4-E7FDB5C3178C}" destId="{B1F99356-387E-4BF3-950C-456E8880CB22}" srcOrd="2" destOrd="0" presId="urn:microsoft.com/office/officeart/2005/8/layout/cycle3"/>
    <dgm:cxn modelId="{8C427694-D100-434A-9636-278EA079120E}" type="presParOf" srcId="{BAF9B651-66A6-45AC-85A4-E7FDB5C3178C}" destId="{3A33DFE1-8860-4FA5-A6E7-DC920D97FC16}" srcOrd="3" destOrd="0" presId="urn:microsoft.com/office/officeart/2005/8/layout/cycle3"/>
    <dgm:cxn modelId="{94A1619D-E389-47D3-8A47-15A850A93800}" type="presParOf" srcId="{BAF9B651-66A6-45AC-85A4-E7FDB5C3178C}" destId="{98DD4541-13DB-45C5-A082-85287A3AE94C}" srcOrd="4" destOrd="0" presId="urn:microsoft.com/office/officeart/2005/8/layout/cycle3"/>
    <dgm:cxn modelId="{E7CD6F6D-7A97-4DC0-933E-7E939AF28357}" type="presParOf" srcId="{BAF9B651-66A6-45AC-85A4-E7FDB5C3178C}" destId="{97F9B72B-0D1C-4AA7-A638-C7ABD5A7A7BF}" srcOrd="5" destOrd="0" presId="urn:microsoft.com/office/officeart/2005/8/layout/cycle3"/>
    <dgm:cxn modelId="{53CE3440-99E1-4AF2-A91C-93F3706401E6}" type="presParOf" srcId="{BAF9B651-66A6-45AC-85A4-E7FDB5C3178C}" destId="{7D721F57-2D82-4692-A173-2E4684B686B3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AD892F-2752-4CFE-A519-8898C561B578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EBB76C-54B2-4556-A0A2-26A1BBCD681C}">
      <dgm:prSet phldrT="[Текст]" custT="1"/>
      <dgm:spPr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   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IASB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Qo'mitaning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asosiy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boshqaruv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organi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taqdim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etadi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tarkibiga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Buxgalterlar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Federatsiyasi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(IFAS)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tomonidan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tayinlanadigan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13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mamlakat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(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yoki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vaqtning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o'zida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nechta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mamlakatlar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)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tashkilotlari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vakillari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kiradi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0" dirty="0">
            <a:solidFill>
              <a:schemeClr val="tx1"/>
            </a:solidFill>
          </a:endParaRPr>
        </a:p>
      </dgm:t>
    </dgm:pt>
    <dgm:pt modelId="{FB4ABCCD-3B1C-4CFA-BB6B-BC479CA361AD}" type="parTrans" cxnId="{B8CD86AE-62DA-47D5-B209-2E8FF0E96725}">
      <dgm:prSet/>
      <dgm:spPr/>
      <dgm:t>
        <a:bodyPr/>
        <a:lstStyle/>
        <a:p>
          <a:endParaRPr lang="ru-RU"/>
        </a:p>
      </dgm:t>
    </dgm:pt>
    <dgm:pt modelId="{A4AC5718-8613-403A-9BE4-8B1AB69CFEDA}" type="sibTrans" cxnId="{B8CD86AE-62DA-47D5-B209-2E8FF0E96725}">
      <dgm:prSet/>
      <dgm:spPr/>
      <dgm:t>
        <a:bodyPr/>
        <a:lstStyle/>
        <a:p>
          <a:endParaRPr lang="ru-RU"/>
        </a:p>
      </dgm:t>
    </dgm:pt>
    <dgm:pt modelId="{0FD5D67C-B4BD-4B7F-93F3-CAC8E3082754}">
      <dgm:prSet phldrT="[Текст]" custT="1"/>
      <dgm:spPr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xarakteriga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ega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davlatlar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ulardan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foydalanish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to'g'risida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mustaqil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ravishda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qaror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qabul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qilishlari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mumkin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dirty="0">
            <a:solidFill>
              <a:schemeClr val="tx1"/>
            </a:solidFill>
          </a:endParaRPr>
        </a:p>
      </dgm:t>
    </dgm:pt>
    <dgm:pt modelId="{41326196-DBB1-494E-A203-CCB91FB3CB44}" type="parTrans" cxnId="{D76A57AC-7C77-4736-BC90-C2915AECEFEF}">
      <dgm:prSet/>
      <dgm:spPr/>
      <dgm:t>
        <a:bodyPr/>
        <a:lstStyle/>
        <a:p>
          <a:endParaRPr lang="ru-RU"/>
        </a:p>
      </dgm:t>
    </dgm:pt>
    <dgm:pt modelId="{413DF7AF-97F4-4097-BEF1-2E2224C90994}" type="sibTrans" cxnId="{D76A57AC-7C77-4736-BC90-C2915AECEFEF}">
      <dgm:prSet/>
      <dgm:spPr/>
      <dgm:t>
        <a:bodyPr/>
        <a:lstStyle/>
        <a:p>
          <a:endParaRPr lang="ru-RU"/>
        </a:p>
      </dgm:t>
    </dgm:pt>
    <dgm:pt modelId="{D0728D9A-18E2-44A6-AF3C-EA1A08A3E8EF}" type="pres">
      <dgm:prSet presAssocID="{47AD892F-2752-4CFE-A519-8898C561B57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9FE9292-1EFE-4810-8BDA-29646740E659}" type="pres">
      <dgm:prSet presAssocID="{43EBB76C-54B2-4556-A0A2-26A1BBCD681C}" presName="composite" presStyleCnt="0"/>
      <dgm:spPr/>
    </dgm:pt>
    <dgm:pt modelId="{91DF482A-0F92-4D9E-B632-E67F4C3A2009}" type="pres">
      <dgm:prSet presAssocID="{43EBB76C-54B2-4556-A0A2-26A1BBCD681C}" presName="bentUpArrow1" presStyleLbl="alignImgPlace1" presStyleIdx="0" presStyleCnt="1" custLinFactNeighborX="910"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/>
        </a:p>
      </dgm:t>
    </dgm:pt>
    <dgm:pt modelId="{992F6677-860F-4CC9-B8AF-A856BAC27CFA}" type="pres">
      <dgm:prSet presAssocID="{43EBB76C-54B2-4556-A0A2-26A1BBCD681C}" presName="ParentText" presStyleLbl="node1" presStyleIdx="0" presStyleCnt="2" custScaleX="138929" custLinFactNeighborX="6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01C70-CF4A-4C1D-9222-DB7F69A735DC}" type="pres">
      <dgm:prSet presAssocID="{43EBB76C-54B2-4556-A0A2-26A1BBCD681C}" presName="ChildText" presStyleLbl="revTx" presStyleIdx="0" presStyleCnt="1" custLinFactNeighborX="8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00F528-D346-4168-A68E-03CFE069C0DD}" type="pres">
      <dgm:prSet presAssocID="{A4AC5718-8613-403A-9BE4-8B1AB69CFEDA}" presName="sibTrans" presStyleCnt="0"/>
      <dgm:spPr/>
    </dgm:pt>
    <dgm:pt modelId="{1A48BC0D-8D73-4E16-A38A-EF6F07DDC9E9}" type="pres">
      <dgm:prSet presAssocID="{0FD5D67C-B4BD-4B7F-93F3-CAC8E3082754}" presName="composite" presStyleCnt="0"/>
      <dgm:spPr/>
    </dgm:pt>
    <dgm:pt modelId="{600C2864-7CDA-4EEA-991B-3E35DE3D8612}" type="pres">
      <dgm:prSet presAssocID="{0FD5D67C-B4BD-4B7F-93F3-CAC8E3082754}" presName="ParentText" presStyleLbl="node1" presStyleIdx="1" presStyleCnt="2" custScaleX="133830" custScaleY="77243" custLinFactNeighborX="307" custLinFactNeighborY="-483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E7868F-5D63-43FD-80FD-DE4D809640FD}" type="presOf" srcId="{43EBB76C-54B2-4556-A0A2-26A1BBCD681C}" destId="{992F6677-860F-4CC9-B8AF-A856BAC27CFA}" srcOrd="0" destOrd="0" presId="urn:microsoft.com/office/officeart/2005/8/layout/StepDownProcess"/>
    <dgm:cxn modelId="{F16595E2-E368-483B-8F33-9DE11FC74EC4}" type="presOf" srcId="{47AD892F-2752-4CFE-A519-8898C561B578}" destId="{D0728D9A-18E2-44A6-AF3C-EA1A08A3E8EF}" srcOrd="0" destOrd="0" presId="urn:microsoft.com/office/officeart/2005/8/layout/StepDownProcess"/>
    <dgm:cxn modelId="{0D43B418-AC66-4C7E-92A0-BD7613446E5B}" type="presOf" srcId="{0FD5D67C-B4BD-4B7F-93F3-CAC8E3082754}" destId="{600C2864-7CDA-4EEA-991B-3E35DE3D8612}" srcOrd="0" destOrd="0" presId="urn:microsoft.com/office/officeart/2005/8/layout/StepDownProcess"/>
    <dgm:cxn modelId="{B8CD86AE-62DA-47D5-B209-2E8FF0E96725}" srcId="{47AD892F-2752-4CFE-A519-8898C561B578}" destId="{43EBB76C-54B2-4556-A0A2-26A1BBCD681C}" srcOrd="0" destOrd="0" parTransId="{FB4ABCCD-3B1C-4CFA-BB6B-BC479CA361AD}" sibTransId="{A4AC5718-8613-403A-9BE4-8B1AB69CFEDA}"/>
    <dgm:cxn modelId="{D76A57AC-7C77-4736-BC90-C2915AECEFEF}" srcId="{47AD892F-2752-4CFE-A519-8898C561B578}" destId="{0FD5D67C-B4BD-4B7F-93F3-CAC8E3082754}" srcOrd="1" destOrd="0" parTransId="{41326196-DBB1-494E-A203-CCB91FB3CB44}" sibTransId="{413DF7AF-97F4-4097-BEF1-2E2224C90994}"/>
    <dgm:cxn modelId="{F10386DA-81D6-4100-BE04-83E15431B1B3}" type="presParOf" srcId="{D0728D9A-18E2-44A6-AF3C-EA1A08A3E8EF}" destId="{B9FE9292-1EFE-4810-8BDA-29646740E659}" srcOrd="0" destOrd="0" presId="urn:microsoft.com/office/officeart/2005/8/layout/StepDownProcess"/>
    <dgm:cxn modelId="{0E90E6ED-03AF-4938-A757-6D5A83BB2D69}" type="presParOf" srcId="{B9FE9292-1EFE-4810-8BDA-29646740E659}" destId="{91DF482A-0F92-4D9E-B632-E67F4C3A2009}" srcOrd="0" destOrd="0" presId="urn:microsoft.com/office/officeart/2005/8/layout/StepDownProcess"/>
    <dgm:cxn modelId="{458C60A2-DFBA-40C6-94F7-48DCD58DBB27}" type="presParOf" srcId="{B9FE9292-1EFE-4810-8BDA-29646740E659}" destId="{992F6677-860F-4CC9-B8AF-A856BAC27CFA}" srcOrd="1" destOrd="0" presId="urn:microsoft.com/office/officeart/2005/8/layout/StepDownProcess"/>
    <dgm:cxn modelId="{E1EE53D7-9C17-4E3F-80F6-4D0B05E2BFE5}" type="presParOf" srcId="{B9FE9292-1EFE-4810-8BDA-29646740E659}" destId="{EF401C70-CF4A-4C1D-9222-DB7F69A735DC}" srcOrd="2" destOrd="0" presId="urn:microsoft.com/office/officeart/2005/8/layout/StepDownProcess"/>
    <dgm:cxn modelId="{C7B63C00-AED7-424A-8C0B-95E22FCC0DCF}" type="presParOf" srcId="{D0728D9A-18E2-44A6-AF3C-EA1A08A3E8EF}" destId="{2800F528-D346-4168-A68E-03CFE069C0DD}" srcOrd="1" destOrd="0" presId="urn:microsoft.com/office/officeart/2005/8/layout/StepDownProcess"/>
    <dgm:cxn modelId="{B9DEA4DA-686A-4E23-B293-383D6244053B}" type="presParOf" srcId="{D0728D9A-18E2-44A6-AF3C-EA1A08A3E8EF}" destId="{1A48BC0D-8D73-4E16-A38A-EF6F07DDC9E9}" srcOrd="2" destOrd="0" presId="urn:microsoft.com/office/officeart/2005/8/layout/StepDownProcess"/>
    <dgm:cxn modelId="{31FB25C3-95FF-45D2-A35D-23F76888B6E1}" type="presParOf" srcId="{1A48BC0D-8D73-4E16-A38A-EF6F07DDC9E9}" destId="{600C2864-7CDA-4EEA-991B-3E35DE3D861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EBDA29-A742-4DE6-9BEE-FB6EC100A0FC}" type="doc">
      <dgm:prSet loTypeId="urn:microsoft.com/office/officeart/2005/8/layout/pyramid1" loCatId="pyramid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F3927F8-107D-461C-A19B-06C4611AD2D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91EB93-2EFA-4A55-9EED-B616F984CA01}" type="parTrans" cxnId="{668546EA-C3BA-429F-B4D1-60345BF3C118}">
      <dgm:prSet/>
      <dgm:spPr/>
      <dgm:t>
        <a:bodyPr/>
        <a:lstStyle/>
        <a:p>
          <a:endParaRPr lang="ru-RU"/>
        </a:p>
      </dgm:t>
    </dgm:pt>
    <dgm:pt modelId="{BBF18691-DE62-4F3A-A4FA-30307B962090}" type="sibTrans" cxnId="{668546EA-C3BA-429F-B4D1-60345BF3C118}">
      <dgm:prSet/>
      <dgm:spPr/>
      <dgm:t>
        <a:bodyPr/>
        <a:lstStyle/>
        <a:p>
          <a:endParaRPr lang="ru-RU"/>
        </a:p>
      </dgm:t>
    </dgm:pt>
    <dgm:pt modelId="{19C8B895-3371-4479-9867-BFCE3AE10052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02FF7E-55B9-4CE6-818D-857441988318}" type="parTrans" cxnId="{8D5FD9E8-EAA3-4077-ABC3-CCF5EA1F4A31}">
      <dgm:prSet/>
      <dgm:spPr/>
      <dgm:t>
        <a:bodyPr/>
        <a:lstStyle/>
        <a:p>
          <a:endParaRPr lang="ru-RU"/>
        </a:p>
      </dgm:t>
    </dgm:pt>
    <dgm:pt modelId="{3976B828-5277-4DB7-BAF4-E979E60F52D2}" type="sibTrans" cxnId="{8D5FD9E8-EAA3-4077-ABC3-CCF5EA1F4A31}">
      <dgm:prSet/>
      <dgm:spPr/>
      <dgm:t>
        <a:bodyPr/>
        <a:lstStyle/>
        <a:p>
          <a:endParaRPr lang="ru-RU"/>
        </a:p>
      </dgm:t>
    </dgm:pt>
    <dgm:pt modelId="{303EBC29-65F2-4C5A-8EF3-C198FA0D4388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BE2093-99F1-43CD-B119-776F6B627ABA}" type="parTrans" cxnId="{19E06BD3-A396-4CD8-84E4-A72C24277B19}">
      <dgm:prSet/>
      <dgm:spPr/>
      <dgm:t>
        <a:bodyPr/>
        <a:lstStyle/>
        <a:p>
          <a:endParaRPr lang="ru-RU"/>
        </a:p>
      </dgm:t>
    </dgm:pt>
    <dgm:pt modelId="{6D9BCB59-6A48-42D2-83F8-5D34BF3EECF9}" type="sibTrans" cxnId="{19E06BD3-A396-4CD8-84E4-A72C24277B19}">
      <dgm:prSet/>
      <dgm:spPr/>
      <dgm:t>
        <a:bodyPr/>
        <a:lstStyle/>
        <a:p>
          <a:endParaRPr lang="ru-RU"/>
        </a:p>
      </dgm:t>
    </dgm:pt>
    <dgm:pt modelId="{5151B79F-C761-40AB-9AE6-E91E97416EFC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220902-FA54-49BF-9264-1ABF4F5E3622}" type="parTrans" cxnId="{8FDE8DE8-5F7A-4D2C-9F7D-B447DA20F708}">
      <dgm:prSet/>
      <dgm:spPr/>
      <dgm:t>
        <a:bodyPr/>
        <a:lstStyle/>
        <a:p>
          <a:endParaRPr lang="ru-RU"/>
        </a:p>
      </dgm:t>
    </dgm:pt>
    <dgm:pt modelId="{FF585B41-46A8-493A-97F7-BCBD964B0F3C}" type="sibTrans" cxnId="{8FDE8DE8-5F7A-4D2C-9F7D-B447DA20F708}">
      <dgm:prSet/>
      <dgm:spPr/>
      <dgm:t>
        <a:bodyPr/>
        <a:lstStyle/>
        <a:p>
          <a:endParaRPr lang="ru-RU"/>
        </a:p>
      </dgm:t>
    </dgm:pt>
    <dgm:pt modelId="{F93B4177-F067-479F-BA93-2CC4F13207AC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2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D8D1A5-8602-4445-9278-F617B042FBF1}" type="parTrans" cxnId="{73899E8B-21C2-461F-86C4-7DD48186F310}">
      <dgm:prSet/>
      <dgm:spPr/>
      <dgm:t>
        <a:bodyPr/>
        <a:lstStyle/>
        <a:p>
          <a:endParaRPr lang="ru-RU"/>
        </a:p>
      </dgm:t>
    </dgm:pt>
    <dgm:pt modelId="{9CCD8876-F117-402C-ABA5-56C634BB74F8}" type="sibTrans" cxnId="{73899E8B-21C2-461F-86C4-7DD48186F310}">
      <dgm:prSet/>
      <dgm:spPr/>
      <dgm:t>
        <a:bodyPr/>
        <a:lstStyle/>
        <a:p>
          <a:endParaRPr lang="ru-RU"/>
        </a:p>
      </dgm:t>
    </dgm:pt>
    <dgm:pt modelId="{D83AAF9A-7FDA-47CF-A72D-8EA961BB48F2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1686A9-0C4C-458D-80BC-2AA36500FD42}" type="parTrans" cxnId="{9DB3294E-0B70-4426-A23A-883955EDFB37}">
      <dgm:prSet/>
      <dgm:spPr/>
      <dgm:t>
        <a:bodyPr/>
        <a:lstStyle/>
        <a:p>
          <a:endParaRPr lang="ru-RU"/>
        </a:p>
      </dgm:t>
    </dgm:pt>
    <dgm:pt modelId="{02AE4532-8849-4590-8EFE-5D7BD63573B4}" type="sibTrans" cxnId="{9DB3294E-0B70-4426-A23A-883955EDFB37}">
      <dgm:prSet/>
      <dgm:spPr/>
      <dgm:t>
        <a:bodyPr/>
        <a:lstStyle/>
        <a:p>
          <a:endParaRPr lang="ru-RU"/>
        </a:p>
      </dgm:t>
    </dgm:pt>
    <dgm:pt modelId="{7E96BE21-A429-4468-83CC-048A7A17B3C5}" type="pres">
      <dgm:prSet presAssocID="{0EEBDA29-A742-4DE6-9BEE-FB6EC100A0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F3EDDA-1FA7-4C70-BC1E-F06E24E35F9E}" type="pres">
      <dgm:prSet presAssocID="{CF3927F8-107D-461C-A19B-06C4611AD2DF}" presName="Name8" presStyleCnt="0"/>
      <dgm:spPr/>
    </dgm:pt>
    <dgm:pt modelId="{A767237F-95C9-45E4-B0C6-F6C18B125FD9}" type="pres">
      <dgm:prSet presAssocID="{CF3927F8-107D-461C-A19B-06C4611AD2DF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7FEBB-3008-4477-8B41-06164705533E}" type="pres">
      <dgm:prSet presAssocID="{CF3927F8-107D-461C-A19B-06C4611AD2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92347A-2581-420E-9CC5-72EC643B3A4D}" type="pres">
      <dgm:prSet presAssocID="{5151B79F-C761-40AB-9AE6-E91E97416EFC}" presName="Name8" presStyleCnt="0"/>
      <dgm:spPr/>
    </dgm:pt>
    <dgm:pt modelId="{F2AB1064-6235-41A5-AA9C-D33BE85CE19C}" type="pres">
      <dgm:prSet presAssocID="{5151B79F-C761-40AB-9AE6-E91E97416EFC}" presName="level" presStyleLbl="node1" presStyleIdx="1" presStyleCnt="6" custScaleY="758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6CD0B-4E36-45DA-8D23-1344D56B93C3}" type="pres">
      <dgm:prSet presAssocID="{5151B79F-C761-40AB-9AE6-E91E97416E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08EA6-4DA5-4B82-917C-C67CE87B56B6}" type="pres">
      <dgm:prSet presAssocID="{D83AAF9A-7FDA-47CF-A72D-8EA961BB48F2}" presName="Name8" presStyleCnt="0"/>
      <dgm:spPr/>
    </dgm:pt>
    <dgm:pt modelId="{23E6712D-681B-4D06-96CF-072972AF6749}" type="pres">
      <dgm:prSet presAssocID="{D83AAF9A-7FDA-47CF-A72D-8EA961BB48F2}" presName="level" presStyleLbl="node1" presStyleIdx="2" presStyleCnt="6" custScaleY="681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97E5F-25C4-4511-A5EC-F4FFC2A236E7}" type="pres">
      <dgm:prSet presAssocID="{D83AAF9A-7FDA-47CF-A72D-8EA961BB48F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3D5097-CC6F-4A1E-AE2A-921D3EF3D8C3}" type="pres">
      <dgm:prSet presAssocID="{19C8B895-3371-4479-9867-BFCE3AE10052}" presName="Name8" presStyleCnt="0"/>
      <dgm:spPr/>
    </dgm:pt>
    <dgm:pt modelId="{2E119C79-A6FE-499C-9344-2EABEEF4C39E}" type="pres">
      <dgm:prSet presAssocID="{19C8B895-3371-4479-9867-BFCE3AE10052}" presName="level" presStyleLbl="node1" presStyleIdx="3" presStyleCnt="6" custScaleY="625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3CAD2-6489-430C-B299-DC5F25AA049A}" type="pres">
      <dgm:prSet presAssocID="{19C8B895-3371-4479-9867-BFCE3AE100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4BBF2B-3468-4776-9DBC-5CC34DDA94C4}" type="pres">
      <dgm:prSet presAssocID="{303EBC29-65F2-4C5A-8EF3-C198FA0D4388}" presName="Name8" presStyleCnt="0"/>
      <dgm:spPr/>
    </dgm:pt>
    <dgm:pt modelId="{45A0074C-86C8-42C1-90B7-BE1F0ED694B3}" type="pres">
      <dgm:prSet presAssocID="{303EBC29-65F2-4C5A-8EF3-C198FA0D4388}" presName="level" presStyleLbl="node1" presStyleIdx="4" presStyleCnt="6" custScaleY="612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863BF-1784-402E-8ABB-F442FF78473F}" type="pres">
      <dgm:prSet presAssocID="{303EBC29-65F2-4C5A-8EF3-C198FA0D438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E096A-9808-48A4-9860-37B8DC10CEE3}" type="pres">
      <dgm:prSet presAssocID="{F93B4177-F067-479F-BA93-2CC4F13207AC}" presName="Name8" presStyleCnt="0"/>
      <dgm:spPr/>
    </dgm:pt>
    <dgm:pt modelId="{20EA9921-82A6-484B-A375-8F9638536AC1}" type="pres">
      <dgm:prSet presAssocID="{F93B4177-F067-479F-BA93-2CC4F13207AC}" presName="level" presStyleLbl="node1" presStyleIdx="5" presStyleCnt="6" custScaleY="673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A600-DB65-4E8E-BE3D-3A201B96B680}" type="pres">
      <dgm:prSet presAssocID="{F93B4177-F067-479F-BA93-2CC4F13207A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D2ED90-B5D1-4F2D-952B-EDD18101F918}" type="presOf" srcId="{19C8B895-3371-4479-9867-BFCE3AE10052}" destId="{4FE3CAD2-6489-430C-B299-DC5F25AA049A}" srcOrd="1" destOrd="0" presId="urn:microsoft.com/office/officeart/2005/8/layout/pyramid1"/>
    <dgm:cxn modelId="{FC3773E1-47BD-4C34-A754-2F6658676D65}" type="presOf" srcId="{303EBC29-65F2-4C5A-8EF3-C198FA0D4388}" destId="{E6D863BF-1784-402E-8ABB-F442FF78473F}" srcOrd="1" destOrd="0" presId="urn:microsoft.com/office/officeart/2005/8/layout/pyramid1"/>
    <dgm:cxn modelId="{19E06BD3-A396-4CD8-84E4-A72C24277B19}" srcId="{0EEBDA29-A742-4DE6-9BEE-FB6EC100A0FC}" destId="{303EBC29-65F2-4C5A-8EF3-C198FA0D4388}" srcOrd="4" destOrd="0" parTransId="{94BE2093-99F1-43CD-B119-776F6B627ABA}" sibTransId="{6D9BCB59-6A48-42D2-83F8-5D34BF3EECF9}"/>
    <dgm:cxn modelId="{C248E2DD-2CF3-4BAA-917E-55DE2FE50270}" type="presOf" srcId="{F93B4177-F067-479F-BA93-2CC4F13207AC}" destId="{20EA9921-82A6-484B-A375-8F9638536AC1}" srcOrd="0" destOrd="0" presId="urn:microsoft.com/office/officeart/2005/8/layout/pyramid1"/>
    <dgm:cxn modelId="{73899E8B-21C2-461F-86C4-7DD48186F310}" srcId="{0EEBDA29-A742-4DE6-9BEE-FB6EC100A0FC}" destId="{F93B4177-F067-479F-BA93-2CC4F13207AC}" srcOrd="5" destOrd="0" parTransId="{6CD8D1A5-8602-4445-9278-F617B042FBF1}" sibTransId="{9CCD8876-F117-402C-ABA5-56C634BB74F8}"/>
    <dgm:cxn modelId="{32FEBBC9-D083-408C-A8C7-4F83DEB775F4}" type="presOf" srcId="{CF3927F8-107D-461C-A19B-06C4611AD2DF}" destId="{5427FEBB-3008-4477-8B41-06164705533E}" srcOrd="1" destOrd="0" presId="urn:microsoft.com/office/officeart/2005/8/layout/pyramid1"/>
    <dgm:cxn modelId="{9DB3294E-0B70-4426-A23A-883955EDFB37}" srcId="{0EEBDA29-A742-4DE6-9BEE-FB6EC100A0FC}" destId="{D83AAF9A-7FDA-47CF-A72D-8EA961BB48F2}" srcOrd="2" destOrd="0" parTransId="{4C1686A9-0C4C-458D-80BC-2AA36500FD42}" sibTransId="{02AE4532-8849-4590-8EFE-5D7BD63573B4}"/>
    <dgm:cxn modelId="{6370F075-16B9-4C67-BA31-1C6CD602404C}" type="presOf" srcId="{F93B4177-F067-479F-BA93-2CC4F13207AC}" destId="{E66DA600-DB65-4E8E-BE3D-3A201B96B680}" srcOrd="1" destOrd="0" presId="urn:microsoft.com/office/officeart/2005/8/layout/pyramid1"/>
    <dgm:cxn modelId="{668546EA-C3BA-429F-B4D1-60345BF3C118}" srcId="{0EEBDA29-A742-4DE6-9BEE-FB6EC100A0FC}" destId="{CF3927F8-107D-461C-A19B-06C4611AD2DF}" srcOrd="0" destOrd="0" parTransId="{6791EB93-2EFA-4A55-9EED-B616F984CA01}" sibTransId="{BBF18691-DE62-4F3A-A4FA-30307B962090}"/>
    <dgm:cxn modelId="{457EBD6B-D85D-4472-9647-FABECDAD055A}" type="presOf" srcId="{5151B79F-C761-40AB-9AE6-E91E97416EFC}" destId="{F2AB1064-6235-41A5-AA9C-D33BE85CE19C}" srcOrd="0" destOrd="0" presId="urn:microsoft.com/office/officeart/2005/8/layout/pyramid1"/>
    <dgm:cxn modelId="{8E741D9B-9043-4BDD-96EA-709FFE596A48}" type="presOf" srcId="{D83AAF9A-7FDA-47CF-A72D-8EA961BB48F2}" destId="{23E6712D-681B-4D06-96CF-072972AF6749}" srcOrd="0" destOrd="0" presId="urn:microsoft.com/office/officeart/2005/8/layout/pyramid1"/>
    <dgm:cxn modelId="{9B2B7F41-2DEF-4F46-84DD-E1973F079376}" type="presOf" srcId="{303EBC29-65F2-4C5A-8EF3-C198FA0D4388}" destId="{45A0074C-86C8-42C1-90B7-BE1F0ED694B3}" srcOrd="0" destOrd="0" presId="urn:microsoft.com/office/officeart/2005/8/layout/pyramid1"/>
    <dgm:cxn modelId="{D814D2A8-EA4B-4386-AC68-0E0FED77CD27}" type="presOf" srcId="{CF3927F8-107D-461C-A19B-06C4611AD2DF}" destId="{A767237F-95C9-45E4-B0C6-F6C18B125FD9}" srcOrd="0" destOrd="0" presId="urn:microsoft.com/office/officeart/2005/8/layout/pyramid1"/>
    <dgm:cxn modelId="{740F6A7F-1E9A-4173-A869-1FBEF06E31FA}" type="presOf" srcId="{19C8B895-3371-4479-9867-BFCE3AE10052}" destId="{2E119C79-A6FE-499C-9344-2EABEEF4C39E}" srcOrd="0" destOrd="0" presId="urn:microsoft.com/office/officeart/2005/8/layout/pyramid1"/>
    <dgm:cxn modelId="{1A9A8599-D320-4DE8-AEB9-64C932F64033}" type="presOf" srcId="{5151B79F-C761-40AB-9AE6-E91E97416EFC}" destId="{F716CD0B-4E36-45DA-8D23-1344D56B93C3}" srcOrd="1" destOrd="0" presId="urn:microsoft.com/office/officeart/2005/8/layout/pyramid1"/>
    <dgm:cxn modelId="{8FDE8DE8-5F7A-4D2C-9F7D-B447DA20F708}" srcId="{0EEBDA29-A742-4DE6-9BEE-FB6EC100A0FC}" destId="{5151B79F-C761-40AB-9AE6-E91E97416EFC}" srcOrd="1" destOrd="0" parTransId="{A5220902-FA54-49BF-9264-1ABF4F5E3622}" sibTransId="{FF585B41-46A8-493A-97F7-BCBD964B0F3C}"/>
    <dgm:cxn modelId="{8D5FD9E8-EAA3-4077-ABC3-CCF5EA1F4A31}" srcId="{0EEBDA29-A742-4DE6-9BEE-FB6EC100A0FC}" destId="{19C8B895-3371-4479-9867-BFCE3AE10052}" srcOrd="3" destOrd="0" parTransId="{5302FF7E-55B9-4CE6-818D-857441988318}" sibTransId="{3976B828-5277-4DB7-BAF4-E979E60F52D2}"/>
    <dgm:cxn modelId="{4DCFE319-7430-4179-8D4A-D9153F8D1F24}" type="presOf" srcId="{0EEBDA29-A742-4DE6-9BEE-FB6EC100A0FC}" destId="{7E96BE21-A429-4468-83CC-048A7A17B3C5}" srcOrd="0" destOrd="0" presId="urn:microsoft.com/office/officeart/2005/8/layout/pyramid1"/>
    <dgm:cxn modelId="{7114B849-5F38-4D84-A52F-C8131710F6B4}" type="presOf" srcId="{D83AAF9A-7FDA-47CF-A72D-8EA961BB48F2}" destId="{D3F97E5F-25C4-4511-A5EC-F4FFC2A236E7}" srcOrd="1" destOrd="0" presId="urn:microsoft.com/office/officeart/2005/8/layout/pyramid1"/>
    <dgm:cxn modelId="{E03BC4CE-E008-481A-B910-8FC757B399FA}" type="presParOf" srcId="{7E96BE21-A429-4468-83CC-048A7A17B3C5}" destId="{6CF3EDDA-1FA7-4C70-BC1E-F06E24E35F9E}" srcOrd="0" destOrd="0" presId="urn:microsoft.com/office/officeart/2005/8/layout/pyramid1"/>
    <dgm:cxn modelId="{5B265633-B499-4037-801C-7D1603EA986E}" type="presParOf" srcId="{6CF3EDDA-1FA7-4C70-BC1E-F06E24E35F9E}" destId="{A767237F-95C9-45E4-B0C6-F6C18B125FD9}" srcOrd="0" destOrd="0" presId="urn:microsoft.com/office/officeart/2005/8/layout/pyramid1"/>
    <dgm:cxn modelId="{FD809A16-6FEE-47E0-9E06-09160A944303}" type="presParOf" srcId="{6CF3EDDA-1FA7-4C70-BC1E-F06E24E35F9E}" destId="{5427FEBB-3008-4477-8B41-06164705533E}" srcOrd="1" destOrd="0" presId="urn:microsoft.com/office/officeart/2005/8/layout/pyramid1"/>
    <dgm:cxn modelId="{9DFA00AD-64BD-4074-B701-C1E2C6FD21AE}" type="presParOf" srcId="{7E96BE21-A429-4468-83CC-048A7A17B3C5}" destId="{FC92347A-2581-420E-9CC5-72EC643B3A4D}" srcOrd="1" destOrd="0" presId="urn:microsoft.com/office/officeart/2005/8/layout/pyramid1"/>
    <dgm:cxn modelId="{F1E3CF85-E68B-46A0-AF32-C5E0076CA005}" type="presParOf" srcId="{FC92347A-2581-420E-9CC5-72EC643B3A4D}" destId="{F2AB1064-6235-41A5-AA9C-D33BE85CE19C}" srcOrd="0" destOrd="0" presId="urn:microsoft.com/office/officeart/2005/8/layout/pyramid1"/>
    <dgm:cxn modelId="{072950EF-8D2E-43B0-89AD-CD95208E172A}" type="presParOf" srcId="{FC92347A-2581-420E-9CC5-72EC643B3A4D}" destId="{F716CD0B-4E36-45DA-8D23-1344D56B93C3}" srcOrd="1" destOrd="0" presId="urn:microsoft.com/office/officeart/2005/8/layout/pyramid1"/>
    <dgm:cxn modelId="{52F4AB04-BEC4-4AD2-9C96-B2EE82CFB2B5}" type="presParOf" srcId="{7E96BE21-A429-4468-83CC-048A7A17B3C5}" destId="{D5F08EA6-4DA5-4B82-917C-C67CE87B56B6}" srcOrd="2" destOrd="0" presId="urn:microsoft.com/office/officeart/2005/8/layout/pyramid1"/>
    <dgm:cxn modelId="{D2A62D6C-FE15-418E-816E-1540B43A3BD6}" type="presParOf" srcId="{D5F08EA6-4DA5-4B82-917C-C67CE87B56B6}" destId="{23E6712D-681B-4D06-96CF-072972AF6749}" srcOrd="0" destOrd="0" presId="urn:microsoft.com/office/officeart/2005/8/layout/pyramid1"/>
    <dgm:cxn modelId="{3F8B99E0-E34D-4EA8-9EA2-7BA0F566B3C9}" type="presParOf" srcId="{D5F08EA6-4DA5-4B82-917C-C67CE87B56B6}" destId="{D3F97E5F-25C4-4511-A5EC-F4FFC2A236E7}" srcOrd="1" destOrd="0" presId="urn:microsoft.com/office/officeart/2005/8/layout/pyramid1"/>
    <dgm:cxn modelId="{6F089D72-3E94-42FA-9B67-7E721DCAC344}" type="presParOf" srcId="{7E96BE21-A429-4468-83CC-048A7A17B3C5}" destId="{023D5097-CC6F-4A1E-AE2A-921D3EF3D8C3}" srcOrd="3" destOrd="0" presId="urn:microsoft.com/office/officeart/2005/8/layout/pyramid1"/>
    <dgm:cxn modelId="{E71A1C50-ED40-4480-BC82-F7D5E5BEE8BF}" type="presParOf" srcId="{023D5097-CC6F-4A1E-AE2A-921D3EF3D8C3}" destId="{2E119C79-A6FE-499C-9344-2EABEEF4C39E}" srcOrd="0" destOrd="0" presId="urn:microsoft.com/office/officeart/2005/8/layout/pyramid1"/>
    <dgm:cxn modelId="{874AED8C-E976-4006-849A-0B0CA93C1FF1}" type="presParOf" srcId="{023D5097-CC6F-4A1E-AE2A-921D3EF3D8C3}" destId="{4FE3CAD2-6489-430C-B299-DC5F25AA049A}" srcOrd="1" destOrd="0" presId="urn:microsoft.com/office/officeart/2005/8/layout/pyramid1"/>
    <dgm:cxn modelId="{A7A1C18A-C10F-4C9B-9EBA-740D34E21805}" type="presParOf" srcId="{7E96BE21-A429-4468-83CC-048A7A17B3C5}" destId="{F64BBF2B-3468-4776-9DBC-5CC34DDA94C4}" srcOrd="4" destOrd="0" presId="urn:microsoft.com/office/officeart/2005/8/layout/pyramid1"/>
    <dgm:cxn modelId="{2090396C-A9E1-41A3-B255-0CC2DDEF2EE2}" type="presParOf" srcId="{F64BBF2B-3468-4776-9DBC-5CC34DDA94C4}" destId="{45A0074C-86C8-42C1-90B7-BE1F0ED694B3}" srcOrd="0" destOrd="0" presId="urn:microsoft.com/office/officeart/2005/8/layout/pyramid1"/>
    <dgm:cxn modelId="{1950C9DA-F3D7-441E-8462-0D87751D2A1C}" type="presParOf" srcId="{F64BBF2B-3468-4776-9DBC-5CC34DDA94C4}" destId="{E6D863BF-1784-402E-8ABB-F442FF78473F}" srcOrd="1" destOrd="0" presId="urn:microsoft.com/office/officeart/2005/8/layout/pyramid1"/>
    <dgm:cxn modelId="{1CFA38A0-6297-4C87-B77D-5775812A8780}" type="presParOf" srcId="{7E96BE21-A429-4468-83CC-048A7A17B3C5}" destId="{CD5E096A-9808-48A4-9860-37B8DC10CEE3}" srcOrd="5" destOrd="0" presId="urn:microsoft.com/office/officeart/2005/8/layout/pyramid1"/>
    <dgm:cxn modelId="{740C276C-7DFE-472F-AB01-704C856F4F10}" type="presParOf" srcId="{CD5E096A-9808-48A4-9860-37B8DC10CEE3}" destId="{20EA9921-82A6-484B-A375-8F9638536AC1}" srcOrd="0" destOrd="0" presId="urn:microsoft.com/office/officeart/2005/8/layout/pyramid1"/>
    <dgm:cxn modelId="{8A0E4F15-6D64-4FFF-BC91-3DB36B0B2B4D}" type="presParOf" srcId="{CD5E096A-9808-48A4-9860-37B8DC10CEE3}" destId="{E66DA600-DB65-4E8E-BE3D-3A201B96B68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F565B1-D268-47B6-825C-B726D6B857A5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A11B3D-6B2D-49AF-A987-4389406CE0D7}">
      <dgm:prSet phldrT="[Текст]" custT="1"/>
      <dgm:spPr>
        <a:solidFill>
          <a:schemeClr val="bg1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22-modda.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standartlarga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muvofiq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tuzilgan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hisobotga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qo'yiladigan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talablar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hisobotning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bilan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belgilanadi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dirty="0">
            <a:solidFill>
              <a:schemeClr val="tx1"/>
            </a:solidFill>
          </a:endParaRPr>
        </a:p>
      </dgm:t>
    </dgm:pt>
    <dgm:pt modelId="{6F3FDDB8-4585-4E58-A2C7-3FBFFFC4C333}" type="parTrans" cxnId="{6F256E4F-4499-44C9-ACDD-09FECFB8AA75}">
      <dgm:prSet/>
      <dgm:spPr/>
      <dgm:t>
        <a:bodyPr/>
        <a:lstStyle/>
        <a:p>
          <a:endParaRPr lang="ru-RU"/>
        </a:p>
      </dgm:t>
    </dgm:pt>
    <dgm:pt modelId="{215DA08F-6C64-48CC-9C27-0F955864D68D}" type="sibTrans" cxnId="{6F256E4F-4499-44C9-ACDD-09FECFB8AA75}">
      <dgm:prSet/>
      <dgm:spPr/>
      <dgm:t>
        <a:bodyPr/>
        <a:lstStyle/>
        <a:p>
          <a:endParaRPr lang="ru-RU"/>
        </a:p>
      </dgm:t>
    </dgm:pt>
    <dgm:pt modelId="{775E3693-E114-437F-A722-2080D46674DD}">
      <dgm:prSet phldrT="[Текст]" custT="1"/>
      <dgm:spPr>
        <a:solidFill>
          <a:schemeClr val="bg1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subyektlari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qonun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hujjatlarida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belgilangan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tartibda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hisobotning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qo‘llashlari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mumkin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0" dirty="0">
            <a:solidFill>
              <a:schemeClr val="tx1"/>
            </a:solidFill>
          </a:endParaRPr>
        </a:p>
      </dgm:t>
    </dgm:pt>
    <dgm:pt modelId="{2C6F218A-E2E6-4E14-BD35-6FDAC03348F5}" type="parTrans" cxnId="{3AF5F8C8-F48D-48AE-9EC0-97CF092409A9}">
      <dgm:prSet/>
      <dgm:spPr/>
      <dgm:t>
        <a:bodyPr/>
        <a:lstStyle/>
        <a:p>
          <a:endParaRPr lang="ru-RU"/>
        </a:p>
      </dgm:t>
    </dgm:pt>
    <dgm:pt modelId="{F35C8820-39E4-41B3-98EF-7FC709020E5D}" type="sibTrans" cxnId="{3AF5F8C8-F48D-48AE-9EC0-97CF092409A9}">
      <dgm:prSet/>
      <dgm:spPr/>
      <dgm:t>
        <a:bodyPr/>
        <a:lstStyle/>
        <a:p>
          <a:endParaRPr lang="ru-RU"/>
        </a:p>
      </dgm:t>
    </dgm:pt>
    <dgm:pt modelId="{3C7C7640-7D85-4822-9F37-749010FB3346}">
      <dgm:prSet phldrT="[Текст]" phldr="1"/>
      <dgm:spPr/>
      <dgm:t>
        <a:bodyPr/>
        <a:lstStyle/>
        <a:p>
          <a:endParaRPr lang="ru-RU"/>
        </a:p>
      </dgm:t>
    </dgm:pt>
    <dgm:pt modelId="{D9394CF4-3B61-4B0F-AD68-AC70BF8C61D0}" type="parTrans" cxnId="{98BA059A-740C-4241-8824-49453DA038E1}">
      <dgm:prSet/>
      <dgm:spPr/>
      <dgm:t>
        <a:bodyPr/>
        <a:lstStyle/>
        <a:p>
          <a:endParaRPr lang="ru-RU"/>
        </a:p>
      </dgm:t>
    </dgm:pt>
    <dgm:pt modelId="{CFB8884E-AFC0-40E8-AC0B-07DDBFDAC164}" type="sibTrans" cxnId="{98BA059A-740C-4241-8824-49453DA038E1}">
      <dgm:prSet/>
      <dgm:spPr/>
      <dgm:t>
        <a:bodyPr/>
        <a:lstStyle/>
        <a:p>
          <a:endParaRPr lang="ru-RU"/>
        </a:p>
      </dgm:t>
    </dgm:pt>
    <dgm:pt modelId="{C862760D-E0F1-45B2-B416-8A8FB9820535}">
      <dgm:prSet phldrT="[Текст]" phldr="1"/>
      <dgm:spPr/>
      <dgm:t>
        <a:bodyPr/>
        <a:lstStyle/>
        <a:p>
          <a:endParaRPr lang="ru-RU"/>
        </a:p>
      </dgm:t>
    </dgm:pt>
    <dgm:pt modelId="{E6BB5C1E-0426-4205-8D17-04A4E0133AB3}" type="parTrans" cxnId="{9D3ED403-0FF7-4BC9-9FDB-4237AA55B8D2}">
      <dgm:prSet/>
      <dgm:spPr/>
      <dgm:t>
        <a:bodyPr/>
        <a:lstStyle/>
        <a:p>
          <a:endParaRPr lang="ru-RU"/>
        </a:p>
      </dgm:t>
    </dgm:pt>
    <dgm:pt modelId="{7A05F361-04DF-435F-9782-C035AB24EF70}" type="sibTrans" cxnId="{9D3ED403-0FF7-4BC9-9FDB-4237AA55B8D2}">
      <dgm:prSet/>
      <dgm:spPr/>
      <dgm:t>
        <a:bodyPr/>
        <a:lstStyle/>
        <a:p>
          <a:endParaRPr lang="ru-RU"/>
        </a:p>
      </dgm:t>
    </dgm:pt>
    <dgm:pt modelId="{16F9E602-89D4-4108-AEF2-0458F5FDC691}">
      <dgm:prSet custT="1"/>
      <dgm:spPr>
        <a:solidFill>
          <a:schemeClr val="bg1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O‘zbekiston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Respublikasining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“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to‘g‘risida”gi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qonuni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, “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” 10-moddasi –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hisobotga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qo‘yiladigan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minimal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talablarni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belgilaydi</a:t>
          </a:r>
          <a:r>
            <a:rPr lang="en-US" sz="2000" b="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0" dirty="0">
            <a:solidFill>
              <a:schemeClr val="tx1"/>
            </a:solidFill>
          </a:endParaRPr>
        </a:p>
      </dgm:t>
    </dgm:pt>
    <dgm:pt modelId="{75B2DDE9-1949-419F-BA66-597945885AD6}" type="parTrans" cxnId="{68F37CBE-E2DA-489E-908F-3F2B517FAED1}">
      <dgm:prSet/>
      <dgm:spPr/>
      <dgm:t>
        <a:bodyPr/>
        <a:lstStyle/>
        <a:p>
          <a:endParaRPr lang="ru-RU"/>
        </a:p>
      </dgm:t>
    </dgm:pt>
    <dgm:pt modelId="{86F7A174-52B6-4D12-B4E6-554913C35618}" type="sibTrans" cxnId="{68F37CBE-E2DA-489E-908F-3F2B517FAED1}">
      <dgm:prSet/>
      <dgm:spPr/>
      <dgm:t>
        <a:bodyPr/>
        <a:lstStyle/>
        <a:p>
          <a:endParaRPr lang="ru-RU"/>
        </a:p>
      </dgm:t>
    </dgm:pt>
    <dgm:pt modelId="{62CA5B26-8E87-4BEB-B663-9E87B691DF23}">
      <dgm:prSet custT="1"/>
      <dgm:spPr>
        <a:solidFill>
          <a:schemeClr val="bg1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hisobining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milliy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,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hisobotlarga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alohida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talablarni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belgilaydi</a:t>
          </a:r>
          <a:r>
            <a:rPr lang="en-US" sz="20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dirty="0">
            <a:solidFill>
              <a:schemeClr val="tx1"/>
            </a:solidFill>
          </a:endParaRPr>
        </a:p>
      </dgm:t>
    </dgm:pt>
    <dgm:pt modelId="{5513657C-DA76-4AF1-9371-D25C8DBC59E0}" type="parTrans" cxnId="{8C5F2C6B-09F5-4AFB-95DC-3A2919EFF217}">
      <dgm:prSet/>
      <dgm:spPr/>
      <dgm:t>
        <a:bodyPr/>
        <a:lstStyle/>
        <a:p>
          <a:endParaRPr lang="ru-RU"/>
        </a:p>
      </dgm:t>
    </dgm:pt>
    <dgm:pt modelId="{2AF8067E-DBCC-4442-AC71-1A6A600CDCA8}" type="sibTrans" cxnId="{8C5F2C6B-09F5-4AFB-95DC-3A2919EFF217}">
      <dgm:prSet/>
      <dgm:spPr/>
      <dgm:t>
        <a:bodyPr/>
        <a:lstStyle/>
        <a:p>
          <a:endParaRPr lang="ru-RU"/>
        </a:p>
      </dgm:t>
    </dgm:pt>
    <dgm:pt modelId="{27BBC917-917C-4C51-AB79-2D883DACA3B9}" type="pres">
      <dgm:prSet presAssocID="{45F565B1-D268-47B6-825C-B726D6B857A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91FAF3-E1FB-456C-B24E-1F454A3A1B7B}" type="pres">
      <dgm:prSet presAssocID="{45F565B1-D268-47B6-825C-B726D6B857A5}" presName="diamond" presStyleLbl="bgShp" presStyleIdx="0" presStyleCnt="1" custScaleX="182029" custLinFactNeighborX="-537" custLinFactNeighborY="-226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gm:spPr>
      <dgm:t>
        <a:bodyPr/>
        <a:lstStyle/>
        <a:p>
          <a:endParaRPr lang="ru-RU"/>
        </a:p>
      </dgm:t>
    </dgm:pt>
    <dgm:pt modelId="{3C54F78B-58F8-4A60-AA79-E33E687F73B5}" type="pres">
      <dgm:prSet presAssocID="{45F565B1-D268-47B6-825C-B726D6B857A5}" presName="quad1" presStyleLbl="node1" presStyleIdx="0" presStyleCnt="4" custScaleX="197148" custScaleY="73801" custLinFactX="88302" custLinFactY="54494" custLinFactNeighborX="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C708C-4DB0-4AE1-B4EE-923CA027ABE2}" type="pres">
      <dgm:prSet presAssocID="{45F565B1-D268-47B6-825C-B726D6B857A5}" presName="quad2" presStyleLbl="node1" presStyleIdx="1" presStyleCnt="4" custScaleX="190059" custScaleY="81838" custLinFactNeighborX="78011" custLinFactNeighborY="-20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42F86-8933-48BE-9DFD-AA3963ACF14E}" type="pres">
      <dgm:prSet presAssocID="{45F565B1-D268-47B6-825C-B726D6B857A5}" presName="quad3" presStyleLbl="node1" presStyleIdx="2" presStyleCnt="4" custScaleX="183426" custScaleY="75231" custLinFactNeighborX="-76767" custLinFactNeighborY="454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F4A2E-5A7D-48A4-92FA-95C2432B208A}" type="pres">
      <dgm:prSet presAssocID="{45F565B1-D268-47B6-825C-B726D6B857A5}" presName="quad4" presStyleLbl="node1" presStyleIdx="3" presStyleCnt="4" custScaleX="204315" custScaleY="82645" custLinFactX="-77782" custLinFactY="-27704" custLinFactNeighborX="-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256E4F-4499-44C9-ACDD-09FECFB8AA75}" srcId="{45F565B1-D268-47B6-825C-B726D6B857A5}" destId="{B8A11B3D-6B2D-49AF-A987-4389406CE0D7}" srcOrd="0" destOrd="0" parTransId="{6F3FDDB8-4585-4E58-A2C7-3FBFFFC4C333}" sibTransId="{215DA08F-6C64-48CC-9C27-0F955864D68D}"/>
    <dgm:cxn modelId="{9D3ED403-0FF7-4BC9-9FDB-4237AA55B8D2}" srcId="{45F565B1-D268-47B6-825C-B726D6B857A5}" destId="{C862760D-E0F1-45B2-B416-8A8FB9820535}" srcOrd="5" destOrd="0" parTransId="{E6BB5C1E-0426-4205-8D17-04A4E0133AB3}" sibTransId="{7A05F361-04DF-435F-9782-C035AB24EF70}"/>
    <dgm:cxn modelId="{3AF5F8C8-F48D-48AE-9EC0-97CF092409A9}" srcId="{45F565B1-D268-47B6-825C-B726D6B857A5}" destId="{775E3693-E114-437F-A722-2080D46674DD}" srcOrd="2" destOrd="0" parTransId="{2C6F218A-E2E6-4E14-BD35-6FDAC03348F5}" sibTransId="{F35C8820-39E4-41B3-98EF-7FC709020E5D}"/>
    <dgm:cxn modelId="{68F37CBE-E2DA-489E-908F-3F2B517FAED1}" srcId="{45F565B1-D268-47B6-825C-B726D6B857A5}" destId="{16F9E602-89D4-4108-AEF2-0458F5FDC691}" srcOrd="3" destOrd="0" parTransId="{75B2DDE9-1949-419F-BA66-597945885AD6}" sibTransId="{86F7A174-52B6-4D12-B4E6-554913C35618}"/>
    <dgm:cxn modelId="{15371AE7-B3C6-49E6-8B95-1E0327CAA8DD}" type="presOf" srcId="{B8A11B3D-6B2D-49AF-A987-4389406CE0D7}" destId="{3C54F78B-58F8-4A60-AA79-E33E687F73B5}" srcOrd="0" destOrd="0" presId="urn:microsoft.com/office/officeart/2005/8/layout/matrix3"/>
    <dgm:cxn modelId="{65117665-12D5-45D8-AF8E-635145C5F3E2}" type="presOf" srcId="{775E3693-E114-437F-A722-2080D46674DD}" destId="{99E42F86-8933-48BE-9DFD-AA3963ACF14E}" srcOrd="0" destOrd="0" presId="urn:microsoft.com/office/officeart/2005/8/layout/matrix3"/>
    <dgm:cxn modelId="{E5DC2A3E-826A-4869-9468-C49CB297B908}" type="presOf" srcId="{16F9E602-89D4-4108-AEF2-0458F5FDC691}" destId="{D86F4A2E-5A7D-48A4-92FA-95C2432B208A}" srcOrd="0" destOrd="0" presId="urn:microsoft.com/office/officeart/2005/8/layout/matrix3"/>
    <dgm:cxn modelId="{0A90BBA6-7335-427C-9FAB-A2C4B54AE45F}" type="presOf" srcId="{45F565B1-D268-47B6-825C-B726D6B857A5}" destId="{27BBC917-917C-4C51-AB79-2D883DACA3B9}" srcOrd="0" destOrd="0" presId="urn:microsoft.com/office/officeart/2005/8/layout/matrix3"/>
    <dgm:cxn modelId="{8C5F2C6B-09F5-4AFB-95DC-3A2919EFF217}" srcId="{45F565B1-D268-47B6-825C-B726D6B857A5}" destId="{62CA5B26-8E87-4BEB-B663-9E87B691DF23}" srcOrd="1" destOrd="0" parTransId="{5513657C-DA76-4AF1-9371-D25C8DBC59E0}" sibTransId="{2AF8067E-DBCC-4442-AC71-1A6A600CDCA8}"/>
    <dgm:cxn modelId="{98BA059A-740C-4241-8824-49453DA038E1}" srcId="{45F565B1-D268-47B6-825C-B726D6B857A5}" destId="{3C7C7640-7D85-4822-9F37-749010FB3346}" srcOrd="4" destOrd="0" parTransId="{D9394CF4-3B61-4B0F-AD68-AC70BF8C61D0}" sibTransId="{CFB8884E-AFC0-40E8-AC0B-07DDBFDAC164}"/>
    <dgm:cxn modelId="{7E6A1594-9796-45CC-8E73-35F5C700402F}" type="presOf" srcId="{62CA5B26-8E87-4BEB-B663-9E87B691DF23}" destId="{2C4C708C-4DB0-4AE1-B4EE-923CA027ABE2}" srcOrd="0" destOrd="0" presId="urn:microsoft.com/office/officeart/2005/8/layout/matrix3"/>
    <dgm:cxn modelId="{B85BF12C-4808-4D4C-9ED2-1B882AE70412}" type="presParOf" srcId="{27BBC917-917C-4C51-AB79-2D883DACA3B9}" destId="{F591FAF3-E1FB-456C-B24E-1F454A3A1B7B}" srcOrd="0" destOrd="0" presId="urn:microsoft.com/office/officeart/2005/8/layout/matrix3"/>
    <dgm:cxn modelId="{AB122DC8-24CD-46F1-B2B5-D1CB37635D16}" type="presParOf" srcId="{27BBC917-917C-4C51-AB79-2D883DACA3B9}" destId="{3C54F78B-58F8-4A60-AA79-E33E687F73B5}" srcOrd="1" destOrd="0" presId="urn:microsoft.com/office/officeart/2005/8/layout/matrix3"/>
    <dgm:cxn modelId="{C92CD18E-DC93-4FCE-B967-6E43855C4976}" type="presParOf" srcId="{27BBC917-917C-4C51-AB79-2D883DACA3B9}" destId="{2C4C708C-4DB0-4AE1-B4EE-923CA027ABE2}" srcOrd="2" destOrd="0" presId="urn:microsoft.com/office/officeart/2005/8/layout/matrix3"/>
    <dgm:cxn modelId="{87608EE4-0B8F-4D08-9C13-FE04DC29118D}" type="presParOf" srcId="{27BBC917-917C-4C51-AB79-2D883DACA3B9}" destId="{99E42F86-8933-48BE-9DFD-AA3963ACF14E}" srcOrd="3" destOrd="0" presId="urn:microsoft.com/office/officeart/2005/8/layout/matrix3"/>
    <dgm:cxn modelId="{2D43E5E8-6A6A-4EAB-A06D-42EE4ED92D95}" type="presParOf" srcId="{27BBC917-917C-4C51-AB79-2D883DACA3B9}" destId="{D86F4A2E-5A7D-48A4-92FA-95C2432B208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0C45B99-D9DD-4C2D-A6BE-649417816294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BC9BA7B-9D10-49E3-9366-E0CEC5F0144E}">
      <dgm:prSet phldrT="[Текст]" custT="1"/>
      <dgm:spPr/>
      <dgm:t>
        <a:bodyPr/>
        <a:lstStyle/>
        <a:p>
          <a:pPr algn="ctr">
            <a:lnSpc>
              <a:spcPct val="150000"/>
            </a:lnSpc>
          </a:pPr>
          <a:r>
            <a:rPr lang="en-US" sz="2000" b="0" dirty="0" err="1" smtClean="0">
              <a:latin typeface="Times New Roman" panose="02020603050405020304" pitchFamily="18" charset="0"/>
            </a:rPr>
            <a:t>Qoida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tariqasida</a:t>
          </a:r>
          <a:r>
            <a:rPr lang="en-US" sz="2000" b="0" dirty="0" smtClean="0">
              <a:latin typeface="Times New Roman" panose="02020603050405020304" pitchFamily="18" charset="0"/>
            </a:rPr>
            <a:t>, </a:t>
          </a:r>
          <a:r>
            <a:rPr lang="en-US" sz="2000" b="0" dirty="0" err="1" smtClean="0">
              <a:latin typeface="Times New Roman" panose="02020603050405020304" pitchFamily="18" charset="0"/>
            </a:rPr>
            <a:t>ularning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barcha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dasturlarida</a:t>
          </a:r>
          <a:r>
            <a:rPr lang="en-US" sz="2000" b="0" dirty="0" smtClean="0">
              <a:latin typeface="Times New Roman" panose="02020603050405020304" pitchFamily="18" charset="0"/>
            </a:rPr>
            <a:t> IFRS </a:t>
          </a:r>
          <a:r>
            <a:rPr lang="en-US" sz="2000" b="0" dirty="0" err="1" smtClean="0">
              <a:latin typeface="Times New Roman" panose="02020603050405020304" pitchFamily="18" charset="0"/>
            </a:rPr>
            <a:t>kursi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mavjud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bo'lib</a:t>
          </a:r>
          <a:r>
            <a:rPr lang="en-US" sz="2000" b="0" dirty="0" smtClean="0">
              <a:latin typeface="Times New Roman" panose="02020603050405020304" pitchFamily="18" charset="0"/>
            </a:rPr>
            <a:t>, u </a:t>
          </a:r>
          <a:r>
            <a:rPr lang="en-US" sz="2000" b="0" dirty="0" err="1" smtClean="0">
              <a:latin typeface="Times New Roman" panose="02020603050405020304" pitchFamily="18" charset="0"/>
            </a:rPr>
            <a:t>kompaniyalarning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xalqaro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standartlarga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o'tishi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munosabati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bilan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alohida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ahamiyatga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ega</a:t>
          </a:r>
          <a:r>
            <a:rPr lang="en-US" sz="2000" b="0" dirty="0" smtClean="0">
              <a:latin typeface="Times New Roman" panose="02020603050405020304" pitchFamily="18" charset="0"/>
            </a:rPr>
            <a:t>.</a:t>
          </a:r>
          <a:endParaRPr lang="ru-RU" sz="2000" b="0" dirty="0"/>
        </a:p>
      </dgm:t>
    </dgm:pt>
    <dgm:pt modelId="{2EDA6FD0-8731-487C-B44B-6D1CCAEE1A51}" type="parTrans" cxnId="{794DBB33-87FB-4C53-A3CA-341FB47410FF}">
      <dgm:prSet/>
      <dgm:spPr/>
      <dgm:t>
        <a:bodyPr/>
        <a:lstStyle/>
        <a:p>
          <a:endParaRPr lang="ru-RU"/>
        </a:p>
      </dgm:t>
    </dgm:pt>
    <dgm:pt modelId="{7A2C0003-9828-4786-83A2-F485CF260544}" type="sibTrans" cxnId="{794DBB33-87FB-4C53-A3CA-341FB47410FF}">
      <dgm:prSet/>
      <dgm:spPr/>
      <dgm:t>
        <a:bodyPr/>
        <a:lstStyle/>
        <a:p>
          <a:endParaRPr lang="ru-RU"/>
        </a:p>
      </dgm:t>
    </dgm:pt>
    <dgm:pt modelId="{5BE0FF2A-2869-4975-93E6-50D7B6D86639}">
      <dgm:prSet phldrT="[Текст]" custT="1"/>
      <dgm:spPr/>
      <dgm:t>
        <a:bodyPr/>
        <a:lstStyle/>
        <a:p>
          <a:pPr algn="ctr">
            <a:lnSpc>
              <a:spcPct val="150000"/>
            </a:lnSpc>
          </a:pPr>
          <a:r>
            <a:rPr lang="en-US" sz="2100" b="0" dirty="0" err="1" smtClean="0">
              <a:latin typeface="Times New Roman" panose="02020603050405020304" pitchFamily="18" charset="0"/>
            </a:rPr>
            <a:t>Yevroosiyo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Sertifikatlangan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Buxgalterlar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va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Auditorlar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Kengashi</a:t>
          </a:r>
          <a:r>
            <a:rPr lang="en-US" sz="2100" b="0" dirty="0" smtClean="0">
              <a:latin typeface="Times New Roman" panose="02020603050405020304" pitchFamily="18" charset="0"/>
            </a:rPr>
            <a:t> (ECCAA) </a:t>
          </a:r>
          <a:r>
            <a:rPr lang="en-US" sz="2100" b="0" dirty="0" err="1" smtClean="0">
              <a:latin typeface="Times New Roman" panose="02020603050405020304" pitchFamily="18" charset="0"/>
            </a:rPr>
            <a:t>tomonidan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tashkil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etilgan</a:t>
          </a:r>
          <a:r>
            <a:rPr lang="en-US" sz="2100" b="0" dirty="0" smtClean="0">
              <a:latin typeface="Times New Roman" panose="02020603050405020304" pitchFamily="18" charset="0"/>
            </a:rPr>
            <a:t> CAP/CIPA </a:t>
          </a:r>
          <a:r>
            <a:rPr lang="en-US" sz="2100" b="0" dirty="0" err="1" smtClean="0">
              <a:latin typeface="Times New Roman" panose="02020603050405020304" pitchFamily="18" charset="0"/>
            </a:rPr>
            <a:t>xalqaro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sertifikati</a:t>
          </a:r>
          <a:r>
            <a:rPr lang="en-US" sz="2100" b="0" dirty="0" smtClean="0">
              <a:latin typeface="Times New Roman" panose="02020603050405020304" pitchFamily="18" charset="0"/>
            </a:rPr>
            <a:t>. U </a:t>
          </a:r>
          <a:r>
            <a:rPr lang="en-US" sz="2100" b="0" dirty="0" err="1" smtClean="0">
              <a:latin typeface="Times New Roman" panose="02020603050405020304" pitchFamily="18" charset="0"/>
            </a:rPr>
            <a:t>rus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va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oʻzbek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tillarida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hamda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Oʻzbekiston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hududida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oʻqish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va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imtihon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topshirish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imkonini</a:t>
          </a:r>
          <a:r>
            <a:rPr lang="en-US" sz="2100" b="0" dirty="0" smtClean="0">
              <a:latin typeface="Times New Roman" panose="02020603050405020304" pitchFamily="18" charset="0"/>
            </a:rPr>
            <a:t> </a:t>
          </a:r>
          <a:r>
            <a:rPr lang="en-US" sz="2100" b="0" dirty="0" err="1" smtClean="0">
              <a:latin typeface="Times New Roman" panose="02020603050405020304" pitchFamily="18" charset="0"/>
            </a:rPr>
            <a:t>beradi</a:t>
          </a:r>
          <a:endParaRPr lang="ru-RU" sz="2000" b="0" dirty="0"/>
        </a:p>
      </dgm:t>
    </dgm:pt>
    <dgm:pt modelId="{F62886E8-4D88-4664-9AC1-CD888BF8177B}" type="parTrans" cxnId="{19672BA8-C204-4F2E-B17B-9C120FFB3C8F}">
      <dgm:prSet/>
      <dgm:spPr/>
      <dgm:t>
        <a:bodyPr/>
        <a:lstStyle/>
        <a:p>
          <a:endParaRPr lang="ru-RU"/>
        </a:p>
      </dgm:t>
    </dgm:pt>
    <dgm:pt modelId="{7016E9CF-8125-4D57-AC21-28F421161C17}" type="sibTrans" cxnId="{19672BA8-C204-4F2E-B17B-9C120FFB3C8F}">
      <dgm:prSet/>
      <dgm:spPr/>
      <dgm:t>
        <a:bodyPr/>
        <a:lstStyle/>
        <a:p>
          <a:endParaRPr lang="ru-RU"/>
        </a:p>
      </dgm:t>
    </dgm:pt>
    <dgm:pt modelId="{CE897CCE-1871-4DE5-A446-CDD5658AB2EF}">
      <dgm:prSet phldrT="[Текст]" custT="1"/>
      <dgm:spPr/>
      <dgm:t>
        <a:bodyPr/>
        <a:lstStyle/>
        <a:p>
          <a:pPr algn="ctr">
            <a:lnSpc>
              <a:spcPct val="150000"/>
            </a:lnSpc>
          </a:pPr>
          <a:r>
            <a:rPr lang="en-US" sz="2000" b="0" dirty="0" smtClean="0">
              <a:latin typeface="Times New Roman" panose="02020603050405020304" pitchFamily="18" charset="0"/>
            </a:rPr>
            <a:t>CAP/CIPA </a:t>
          </a:r>
          <a:r>
            <a:rPr lang="en-US" sz="2000" b="0" dirty="0" err="1" smtClean="0">
              <a:latin typeface="Times New Roman" panose="02020603050405020304" pitchFamily="18" charset="0"/>
            </a:rPr>
            <a:t>xalqaro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sertifikatlashtirish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o‘quv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dasturi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milliy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soliqlar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va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huquq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bo‘yicha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kursni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o‘z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ichiga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oladi</a:t>
          </a:r>
          <a:r>
            <a:rPr lang="en-US" sz="2000" b="0" dirty="0" smtClean="0">
              <a:latin typeface="Times New Roman" panose="02020603050405020304" pitchFamily="18" charset="0"/>
            </a:rPr>
            <a:t>. </a:t>
          </a:r>
          <a:r>
            <a:rPr lang="en-US" sz="2000" b="0" dirty="0" err="1" smtClean="0">
              <a:latin typeface="Times New Roman" panose="02020603050405020304" pitchFamily="18" charset="0"/>
            </a:rPr>
            <a:t>Bundan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tashqari</a:t>
          </a:r>
          <a:r>
            <a:rPr lang="en-US" sz="2000" b="0" dirty="0" smtClean="0">
              <a:latin typeface="Times New Roman" panose="02020603050405020304" pitchFamily="18" charset="0"/>
            </a:rPr>
            <a:t>, </a:t>
          </a:r>
          <a:r>
            <a:rPr lang="en-US" sz="2000" b="0" dirty="0" err="1" smtClean="0">
              <a:latin typeface="Times New Roman" panose="02020603050405020304" pitchFamily="18" charset="0"/>
            </a:rPr>
            <a:t>faqat</a:t>
          </a:r>
          <a:r>
            <a:rPr lang="en-US" sz="2000" b="0" dirty="0" smtClean="0">
              <a:latin typeface="Times New Roman" panose="02020603050405020304" pitchFamily="18" charset="0"/>
            </a:rPr>
            <a:t> ECCAA </a:t>
          </a:r>
          <a:r>
            <a:rPr lang="en-US" sz="2000" b="0" dirty="0" err="1" smtClean="0">
              <a:latin typeface="Times New Roman" panose="02020603050405020304" pitchFamily="18" charset="0"/>
            </a:rPr>
            <a:t>etakchi</a:t>
          </a:r>
          <a:r>
            <a:rPr lang="en-US" sz="2000" b="0" dirty="0" smtClean="0">
              <a:latin typeface="Times New Roman" panose="02020603050405020304" pitchFamily="18" charset="0"/>
            </a:rPr>
            <a:t> professional </a:t>
          </a:r>
          <a:r>
            <a:rPr lang="en-US" sz="2000" b="0" dirty="0" err="1" smtClean="0">
              <a:latin typeface="Times New Roman" panose="02020603050405020304" pitchFamily="18" charset="0"/>
            </a:rPr>
            <a:t>mahalliy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tashkilotlarni</a:t>
          </a:r>
          <a:r>
            <a:rPr lang="en-US" sz="2000" b="0" dirty="0" smtClean="0">
              <a:latin typeface="Times New Roman" panose="02020603050405020304" pitchFamily="18" charset="0"/>
            </a:rPr>
            <a:t> (</a:t>
          </a:r>
          <a:r>
            <a:rPr lang="en-US" sz="2000" b="0" dirty="0" err="1" smtClean="0">
              <a:latin typeface="Times New Roman" panose="02020603050405020304" pitchFamily="18" charset="0"/>
            </a:rPr>
            <a:t>xususan</a:t>
          </a:r>
          <a:r>
            <a:rPr lang="en-US" sz="2000" b="0" dirty="0" smtClean="0">
              <a:latin typeface="Times New Roman" panose="02020603050405020304" pitchFamily="18" charset="0"/>
            </a:rPr>
            <a:t>, </a:t>
          </a:r>
          <a:r>
            <a:rPr lang="en-US" sz="2000" b="0" dirty="0" err="1" smtClean="0">
              <a:latin typeface="Times New Roman" panose="02020603050405020304" pitchFamily="18" charset="0"/>
            </a:rPr>
            <a:t>Hisob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palatasi</a:t>
          </a:r>
          <a:r>
            <a:rPr lang="en-US" sz="2000" b="0" dirty="0" smtClean="0">
              <a:latin typeface="Times New Roman" panose="02020603050405020304" pitchFamily="18" charset="0"/>
            </a:rPr>
            <a:t>) </a:t>
          </a:r>
          <a:r>
            <a:rPr lang="en-US" sz="2000" b="0" dirty="0" err="1" smtClean="0">
              <a:latin typeface="Times New Roman" panose="02020603050405020304" pitchFamily="18" charset="0"/>
            </a:rPr>
            <a:t>o'z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ichiga</a:t>
          </a:r>
          <a:r>
            <a:rPr lang="en-US" sz="2000" b="0" dirty="0" smtClean="0">
              <a:latin typeface="Times New Roman" panose="02020603050405020304" pitchFamily="18" charset="0"/>
            </a:rPr>
            <a:t> </a:t>
          </a:r>
          <a:r>
            <a:rPr lang="en-US" sz="2000" b="0" dirty="0" err="1" smtClean="0">
              <a:latin typeface="Times New Roman" panose="02020603050405020304" pitchFamily="18" charset="0"/>
            </a:rPr>
            <a:t>oladi</a:t>
          </a:r>
          <a:r>
            <a:rPr lang="en-US" sz="2000" b="0" dirty="0" smtClean="0">
              <a:latin typeface="Times New Roman" panose="02020603050405020304" pitchFamily="18" charset="0"/>
            </a:rPr>
            <a:t>.</a:t>
          </a:r>
          <a:endParaRPr lang="ru-RU" sz="2000" b="0" dirty="0"/>
        </a:p>
      </dgm:t>
    </dgm:pt>
    <dgm:pt modelId="{7B564462-2C6C-46D4-B760-4104C1CE6398}" type="parTrans" cxnId="{45EB7AB7-A3F2-41A4-A06F-C94D36A2E1D3}">
      <dgm:prSet/>
      <dgm:spPr/>
      <dgm:t>
        <a:bodyPr/>
        <a:lstStyle/>
        <a:p>
          <a:endParaRPr lang="ru-RU"/>
        </a:p>
      </dgm:t>
    </dgm:pt>
    <dgm:pt modelId="{60E7CE56-EC20-4E35-921D-B24831BA0F46}" type="sibTrans" cxnId="{45EB7AB7-A3F2-41A4-A06F-C94D36A2E1D3}">
      <dgm:prSet/>
      <dgm:spPr/>
      <dgm:t>
        <a:bodyPr/>
        <a:lstStyle/>
        <a:p>
          <a:endParaRPr lang="ru-RU"/>
        </a:p>
      </dgm:t>
    </dgm:pt>
    <dgm:pt modelId="{4F9897F6-8A81-4D13-ABF1-8E3C4E15F454}" type="pres">
      <dgm:prSet presAssocID="{D0C45B99-D9DD-4C2D-A6BE-64941781629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E06E103-84E4-42A6-97C2-BF78C0A91E75}" type="pres">
      <dgm:prSet presAssocID="{EBC9BA7B-9D10-49E3-9366-E0CEC5F0144E}" presName="composite" presStyleCnt="0"/>
      <dgm:spPr/>
    </dgm:pt>
    <dgm:pt modelId="{5CA0868F-CE01-4F7D-A9F3-3576264D0B9A}" type="pres">
      <dgm:prSet presAssocID="{EBC9BA7B-9D10-49E3-9366-E0CEC5F0144E}" presName="LShape" presStyleLbl="alignNode1" presStyleIdx="0" presStyleCnt="5" custLinFactNeighborX="1953"/>
      <dgm:spPr>
        <a:solidFill>
          <a:schemeClr val="accent2"/>
        </a:solidFill>
        <a:ln>
          <a:solidFill>
            <a:srgbClr val="DE7E18"/>
          </a:solidFill>
        </a:ln>
      </dgm:spPr>
      <dgm:t>
        <a:bodyPr/>
        <a:lstStyle/>
        <a:p>
          <a:endParaRPr lang="ru-RU"/>
        </a:p>
      </dgm:t>
    </dgm:pt>
    <dgm:pt modelId="{FDF0E3E1-D785-4D5C-809C-65F7D317B413}" type="pres">
      <dgm:prSet presAssocID="{EBC9BA7B-9D10-49E3-9366-E0CEC5F0144E}" presName="ParentText" presStyleLbl="revTx" presStyleIdx="0" presStyleCnt="3" custScaleX="101284" custScaleY="110283" custLinFactNeighborX="858" custLinFactNeighborY="5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9350A-D54F-4C1D-A084-B2723E960770}" type="pres">
      <dgm:prSet presAssocID="{EBC9BA7B-9D10-49E3-9366-E0CEC5F0144E}" presName="Triangle" presStyleLbl="alignNode1" presStyleIdx="1" presStyleCnt="5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E454791B-803B-416D-9B73-153073671E97}" type="pres">
      <dgm:prSet presAssocID="{7A2C0003-9828-4786-83A2-F485CF260544}" presName="sibTrans" presStyleCnt="0"/>
      <dgm:spPr/>
    </dgm:pt>
    <dgm:pt modelId="{7C2BF37B-8E6B-487F-9AA7-D52563D61254}" type="pres">
      <dgm:prSet presAssocID="{7A2C0003-9828-4786-83A2-F485CF260544}" presName="space" presStyleCnt="0"/>
      <dgm:spPr/>
    </dgm:pt>
    <dgm:pt modelId="{781E20A4-40E0-4906-9F0F-C12BE396D8F7}" type="pres">
      <dgm:prSet presAssocID="{5BE0FF2A-2869-4975-93E6-50D7B6D86639}" presName="composite" presStyleCnt="0"/>
      <dgm:spPr/>
    </dgm:pt>
    <dgm:pt modelId="{1A06241D-8FE5-4852-A83D-CBA42A8CE606}" type="pres">
      <dgm:prSet presAssocID="{5BE0FF2A-2869-4975-93E6-50D7B6D86639}" presName="LShape" presStyleLbl="alignNode1" presStyleIdx="2" presStyleCnt="5" custLinFactNeighborX="-778" custLinFactNeighborY="-11657"/>
      <dgm:spPr>
        <a:solidFill>
          <a:srgbClr val="728653"/>
        </a:solidFill>
        <a:ln>
          <a:solidFill>
            <a:srgbClr val="728653"/>
          </a:solidFill>
        </a:ln>
      </dgm:spPr>
      <dgm:t>
        <a:bodyPr/>
        <a:lstStyle/>
        <a:p>
          <a:endParaRPr lang="ru-RU"/>
        </a:p>
      </dgm:t>
    </dgm:pt>
    <dgm:pt modelId="{F81BC291-93F6-4CF2-B64A-8DBEAE053D5F}" type="pres">
      <dgm:prSet presAssocID="{5BE0FF2A-2869-4975-93E6-50D7B6D86639}" presName="ParentText" presStyleLbl="revTx" presStyleIdx="1" presStyleCnt="3" custScaleX="115213" custLinFactNeighborX="3888" custLinFactNeighborY="-106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E08AF-497E-446B-B4ED-73FEBD6F44B6}" type="pres">
      <dgm:prSet presAssocID="{5BE0FF2A-2869-4975-93E6-50D7B6D86639}" presName="Triangle" presStyleLbl="alignNode1" presStyleIdx="3" presStyleCnt="5" custLinFactNeighborX="-17359" custLinFactNeighborY="-1267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554FAB04-9BC7-4746-A243-2034C78E6F37}" type="pres">
      <dgm:prSet presAssocID="{7016E9CF-8125-4D57-AC21-28F421161C17}" presName="sibTrans" presStyleCnt="0"/>
      <dgm:spPr/>
    </dgm:pt>
    <dgm:pt modelId="{AE190D40-1FD7-4E31-A205-FEDA3076CAAC}" type="pres">
      <dgm:prSet presAssocID="{7016E9CF-8125-4D57-AC21-28F421161C17}" presName="space" presStyleCnt="0"/>
      <dgm:spPr/>
    </dgm:pt>
    <dgm:pt modelId="{49425851-9B5F-470A-85F2-B31519B492E4}" type="pres">
      <dgm:prSet presAssocID="{CE897CCE-1871-4DE5-A446-CDD5658AB2EF}" presName="composite" presStyleCnt="0"/>
      <dgm:spPr/>
    </dgm:pt>
    <dgm:pt modelId="{8A7CB758-C056-4B37-9444-97B1D1149B01}" type="pres">
      <dgm:prSet presAssocID="{CE897CCE-1871-4DE5-A446-CDD5658AB2EF}" presName="LShape" presStyleLbl="alignNode1" presStyleIdx="4" presStyleCnt="5"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84C536F5-D098-447C-8E6D-E6010DDCDA11}" type="pres">
      <dgm:prSet presAssocID="{CE897CCE-1871-4DE5-A446-CDD5658AB2E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4DBB33-87FB-4C53-A3CA-341FB47410FF}" srcId="{D0C45B99-D9DD-4C2D-A6BE-649417816294}" destId="{EBC9BA7B-9D10-49E3-9366-E0CEC5F0144E}" srcOrd="0" destOrd="0" parTransId="{2EDA6FD0-8731-487C-B44B-6D1CCAEE1A51}" sibTransId="{7A2C0003-9828-4786-83A2-F485CF260544}"/>
    <dgm:cxn modelId="{A2C701AA-1357-43E3-AAEE-35A03C85919F}" type="presOf" srcId="{CE897CCE-1871-4DE5-A446-CDD5658AB2EF}" destId="{84C536F5-D098-447C-8E6D-E6010DDCDA11}" srcOrd="0" destOrd="0" presId="urn:microsoft.com/office/officeart/2009/3/layout/StepUpProcess"/>
    <dgm:cxn modelId="{06EEAC3C-2C9E-4CAF-83A5-A3E7A7F5304B}" type="presOf" srcId="{5BE0FF2A-2869-4975-93E6-50D7B6D86639}" destId="{F81BC291-93F6-4CF2-B64A-8DBEAE053D5F}" srcOrd="0" destOrd="0" presId="urn:microsoft.com/office/officeart/2009/3/layout/StepUpProcess"/>
    <dgm:cxn modelId="{90631D65-BE21-4093-974E-79D6C3CD2FF7}" type="presOf" srcId="{EBC9BA7B-9D10-49E3-9366-E0CEC5F0144E}" destId="{FDF0E3E1-D785-4D5C-809C-65F7D317B413}" srcOrd="0" destOrd="0" presId="urn:microsoft.com/office/officeart/2009/3/layout/StepUpProcess"/>
    <dgm:cxn modelId="{45EB7AB7-A3F2-41A4-A06F-C94D36A2E1D3}" srcId="{D0C45B99-D9DD-4C2D-A6BE-649417816294}" destId="{CE897CCE-1871-4DE5-A446-CDD5658AB2EF}" srcOrd="2" destOrd="0" parTransId="{7B564462-2C6C-46D4-B760-4104C1CE6398}" sibTransId="{60E7CE56-EC20-4E35-921D-B24831BA0F46}"/>
    <dgm:cxn modelId="{16302F3F-962A-4782-9183-74986128AA5B}" type="presOf" srcId="{D0C45B99-D9DD-4C2D-A6BE-649417816294}" destId="{4F9897F6-8A81-4D13-ABF1-8E3C4E15F454}" srcOrd="0" destOrd="0" presId="urn:microsoft.com/office/officeart/2009/3/layout/StepUpProcess"/>
    <dgm:cxn modelId="{19672BA8-C204-4F2E-B17B-9C120FFB3C8F}" srcId="{D0C45B99-D9DD-4C2D-A6BE-649417816294}" destId="{5BE0FF2A-2869-4975-93E6-50D7B6D86639}" srcOrd="1" destOrd="0" parTransId="{F62886E8-4D88-4664-9AC1-CD888BF8177B}" sibTransId="{7016E9CF-8125-4D57-AC21-28F421161C17}"/>
    <dgm:cxn modelId="{40DA4305-A9CB-43C2-978E-98E042C3F575}" type="presParOf" srcId="{4F9897F6-8A81-4D13-ABF1-8E3C4E15F454}" destId="{1E06E103-84E4-42A6-97C2-BF78C0A91E75}" srcOrd="0" destOrd="0" presId="urn:microsoft.com/office/officeart/2009/3/layout/StepUpProcess"/>
    <dgm:cxn modelId="{22052E69-EE7F-49C6-9622-C1C461301C75}" type="presParOf" srcId="{1E06E103-84E4-42A6-97C2-BF78C0A91E75}" destId="{5CA0868F-CE01-4F7D-A9F3-3576264D0B9A}" srcOrd="0" destOrd="0" presId="urn:microsoft.com/office/officeart/2009/3/layout/StepUpProcess"/>
    <dgm:cxn modelId="{E190F164-87AE-4382-86FC-82BDB5F6083C}" type="presParOf" srcId="{1E06E103-84E4-42A6-97C2-BF78C0A91E75}" destId="{FDF0E3E1-D785-4D5C-809C-65F7D317B413}" srcOrd="1" destOrd="0" presId="urn:microsoft.com/office/officeart/2009/3/layout/StepUpProcess"/>
    <dgm:cxn modelId="{721F0665-DFF5-4EBB-B0D9-A3D391CB3083}" type="presParOf" srcId="{1E06E103-84E4-42A6-97C2-BF78C0A91E75}" destId="{42A9350A-D54F-4C1D-A084-B2723E960770}" srcOrd="2" destOrd="0" presId="urn:microsoft.com/office/officeart/2009/3/layout/StepUpProcess"/>
    <dgm:cxn modelId="{9B053388-B2D6-4CC8-9523-C2A851BFF413}" type="presParOf" srcId="{4F9897F6-8A81-4D13-ABF1-8E3C4E15F454}" destId="{E454791B-803B-416D-9B73-153073671E97}" srcOrd="1" destOrd="0" presId="urn:microsoft.com/office/officeart/2009/3/layout/StepUpProcess"/>
    <dgm:cxn modelId="{4186E22A-9D3F-48C3-8041-9F5930D550A1}" type="presParOf" srcId="{E454791B-803B-416D-9B73-153073671E97}" destId="{7C2BF37B-8E6B-487F-9AA7-D52563D61254}" srcOrd="0" destOrd="0" presId="urn:microsoft.com/office/officeart/2009/3/layout/StepUpProcess"/>
    <dgm:cxn modelId="{68741380-7625-46BC-A8D1-02F272967320}" type="presParOf" srcId="{4F9897F6-8A81-4D13-ABF1-8E3C4E15F454}" destId="{781E20A4-40E0-4906-9F0F-C12BE396D8F7}" srcOrd="2" destOrd="0" presId="urn:microsoft.com/office/officeart/2009/3/layout/StepUpProcess"/>
    <dgm:cxn modelId="{21E2864E-6671-44FA-8BC2-34F3E185EEBA}" type="presParOf" srcId="{781E20A4-40E0-4906-9F0F-C12BE396D8F7}" destId="{1A06241D-8FE5-4852-A83D-CBA42A8CE606}" srcOrd="0" destOrd="0" presId="urn:microsoft.com/office/officeart/2009/3/layout/StepUpProcess"/>
    <dgm:cxn modelId="{E1264661-D8D7-4D33-A6F1-AEA8196E2495}" type="presParOf" srcId="{781E20A4-40E0-4906-9F0F-C12BE396D8F7}" destId="{F81BC291-93F6-4CF2-B64A-8DBEAE053D5F}" srcOrd="1" destOrd="0" presId="urn:microsoft.com/office/officeart/2009/3/layout/StepUpProcess"/>
    <dgm:cxn modelId="{F29CA655-9FCD-4388-86DD-B589F7DD1128}" type="presParOf" srcId="{781E20A4-40E0-4906-9F0F-C12BE396D8F7}" destId="{38FE08AF-497E-446B-B4ED-73FEBD6F44B6}" srcOrd="2" destOrd="0" presId="urn:microsoft.com/office/officeart/2009/3/layout/StepUpProcess"/>
    <dgm:cxn modelId="{CB42497E-5260-449B-B9BA-C8C79500BE0C}" type="presParOf" srcId="{4F9897F6-8A81-4D13-ABF1-8E3C4E15F454}" destId="{554FAB04-9BC7-4746-A243-2034C78E6F37}" srcOrd="3" destOrd="0" presId="urn:microsoft.com/office/officeart/2009/3/layout/StepUpProcess"/>
    <dgm:cxn modelId="{6BB58760-B985-4F94-BE18-B9EAA509C3D3}" type="presParOf" srcId="{554FAB04-9BC7-4746-A243-2034C78E6F37}" destId="{AE190D40-1FD7-4E31-A205-FEDA3076CAAC}" srcOrd="0" destOrd="0" presId="urn:microsoft.com/office/officeart/2009/3/layout/StepUpProcess"/>
    <dgm:cxn modelId="{8E9AE969-82EA-4E2E-A425-B2887D7FA3A0}" type="presParOf" srcId="{4F9897F6-8A81-4D13-ABF1-8E3C4E15F454}" destId="{49425851-9B5F-470A-85F2-B31519B492E4}" srcOrd="4" destOrd="0" presId="urn:microsoft.com/office/officeart/2009/3/layout/StepUpProcess"/>
    <dgm:cxn modelId="{51AA4B96-28EA-42C9-8021-1408BACD1C88}" type="presParOf" srcId="{49425851-9B5F-470A-85F2-B31519B492E4}" destId="{8A7CB758-C056-4B37-9444-97B1D1149B01}" srcOrd="0" destOrd="0" presId="urn:microsoft.com/office/officeart/2009/3/layout/StepUpProcess"/>
    <dgm:cxn modelId="{7937FEFA-AA67-4232-BD00-EE431AA9B7E8}" type="presParOf" srcId="{49425851-9B5F-470A-85F2-B31519B492E4}" destId="{84C536F5-D098-447C-8E6D-E6010DDCDA11}" srcOrd="1" destOrd="0" presId="urn:microsoft.com/office/officeart/2009/3/layout/StepUpProcess"/>
  </dgm:cxnLst>
  <dgm:bg>
    <a:noFill/>
    <a:effectLst>
      <a:glow>
        <a:schemeClr val="accent1"/>
      </a:glow>
      <a:softEdge rad="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1B0B2-F2DE-40AA-A781-91A2AA8DC0D3}">
      <dsp:nvSpPr>
        <dsp:cNvPr id="0" name=""/>
        <dsp:cNvSpPr/>
      </dsp:nvSpPr>
      <dsp:spPr>
        <a:xfrm>
          <a:off x="4077" y="152011"/>
          <a:ext cx="11037938" cy="266021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      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1983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yildan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boshlab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Buxgalterlar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Federatsiyasi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(IFAC)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a'zosi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bo'lgan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barcha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professional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tashkilotlari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IASBga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a'zo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bo'ldi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.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Hozirgi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vaqtda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IASB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ishida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ko'plab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boshqa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tashkilotlar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IASBga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a'zo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bo'lmagan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ko'plab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mamlakatlarda</a:t>
          </a:r>
          <a:r>
            <a:rPr lang="uz-Cyrl-UZ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qo'llamoqda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. IASB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nizomida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belgilangan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maqsadlari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quyidagilardan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spc="1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iborat</a:t>
          </a:r>
          <a:r>
            <a:rPr lang="en-US" sz="2200" b="0" kern="1200" spc="10" dirty="0" smtClean="0">
              <a:solidFill>
                <a:schemeClr val="tx1"/>
              </a:solidFill>
              <a:latin typeface="Times New Roman" panose="02020603050405020304" pitchFamily="18" charset="0"/>
            </a:rPr>
            <a:t>:</a:t>
          </a:r>
          <a:endParaRPr lang="ru-RU" sz="2200" b="0" kern="1200" dirty="0">
            <a:solidFill>
              <a:schemeClr val="tx1"/>
            </a:solidFill>
          </a:endParaRPr>
        </a:p>
      </dsp:txBody>
      <dsp:txXfrm>
        <a:off x="81992" y="229926"/>
        <a:ext cx="10882108" cy="2504387"/>
      </dsp:txXfrm>
    </dsp:sp>
    <dsp:sp modelId="{43AB5536-B443-4704-B9ED-E4DFF9EF78B9}">
      <dsp:nvSpPr>
        <dsp:cNvPr id="0" name=""/>
        <dsp:cNvSpPr/>
      </dsp:nvSpPr>
      <dsp:spPr>
        <a:xfrm>
          <a:off x="4077" y="2954802"/>
          <a:ext cx="5296515" cy="266021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► 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hisobotlarni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taqdim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etishda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qo'llanilishi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kerak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bo'lgan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hisobotning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jamoat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manfaatlaridan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kelib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chiqqan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holda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ishlab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chiqish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nashr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,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ularning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miqyosda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qabul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qilinishi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muvofiqligini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ta'minlash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;</a:t>
          </a:r>
          <a:r>
            <a:rPr lang="ru-RU" sz="22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;</a:t>
          </a:r>
          <a:endParaRPr lang="ru-RU" sz="2200" b="0" kern="1200" dirty="0">
            <a:solidFill>
              <a:schemeClr val="tx1"/>
            </a:solidFill>
          </a:endParaRPr>
        </a:p>
      </dsp:txBody>
      <dsp:txXfrm>
        <a:off x="81992" y="3032717"/>
        <a:ext cx="5140685" cy="2504387"/>
      </dsp:txXfrm>
    </dsp:sp>
    <dsp:sp modelId="{917251AA-28D6-4DD2-A9E6-76EEBDB69937}">
      <dsp:nvSpPr>
        <dsp:cNvPr id="0" name=""/>
        <dsp:cNvSpPr/>
      </dsp:nvSpPr>
      <dsp:spPr>
        <a:xfrm>
          <a:off x="5745500" y="2954802"/>
          <a:ext cx="5296515" cy="266021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► 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qoidalarni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takomillashtirish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uyg'unlashtirish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ustida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ishlash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;</a:t>
          </a:r>
          <a:endParaRPr lang="ru-RU" sz="2200" b="0" kern="1200" dirty="0" smtClean="0">
            <a:solidFill>
              <a:schemeClr val="tx1"/>
            </a:solidFill>
            <a:latin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hisobotlarni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taqdim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bilan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bog'liq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tartiblar</a:t>
          </a:r>
          <a:r>
            <a:rPr 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200" b="0" kern="1200" dirty="0">
            <a:solidFill>
              <a:schemeClr val="tx1"/>
            </a:solidFill>
          </a:endParaRPr>
        </a:p>
      </dsp:txBody>
      <dsp:txXfrm>
        <a:off x="5823415" y="3032717"/>
        <a:ext cx="5140685" cy="25043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26645-D17F-4DEB-80C6-8601598B20BE}">
      <dsp:nvSpPr>
        <dsp:cNvPr id="0" name=""/>
        <dsp:cNvSpPr/>
      </dsp:nvSpPr>
      <dsp:spPr>
        <a:xfrm>
          <a:off x="1011033" y="438736"/>
          <a:ext cx="10451440" cy="95044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165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5"/>
            </a:solidFill>
          </a:endParaRPr>
        </a:p>
      </dsp:txBody>
      <dsp:txXfrm>
        <a:off x="1011033" y="676348"/>
        <a:ext cx="10213828" cy="475224"/>
      </dsp:txXfrm>
    </dsp:sp>
    <dsp:sp modelId="{7D0D99C0-4CC2-4167-A127-879736F1551B}">
      <dsp:nvSpPr>
        <dsp:cNvPr id="0" name=""/>
        <dsp:cNvSpPr/>
      </dsp:nvSpPr>
      <dsp:spPr>
        <a:xfrm>
          <a:off x="1010651" y="1152293"/>
          <a:ext cx="4828565" cy="2471657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Times New Roman" panose="02020603050405020304" pitchFamily="18" charset="0"/>
            </a:rPr>
            <a:t>IASB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Londonda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joylashgan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va</a:t>
          </a:r>
          <a:r>
            <a:rPr lang="en-US" sz="2200" b="0" kern="1200" dirty="0" smtClean="0">
              <a:latin typeface="Times New Roman" panose="02020603050405020304" pitchFamily="18" charset="0"/>
            </a:rPr>
            <a:t> 112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mamlakatdan</a:t>
          </a:r>
          <a:r>
            <a:rPr lang="en-US" sz="2200" b="0" kern="1200" dirty="0" smtClean="0">
              <a:latin typeface="Times New Roman" panose="02020603050405020304" pitchFamily="18" charset="0"/>
            </a:rPr>
            <a:t> 153 ta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progressiv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tashkilotlari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tomonidan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homiylik</a:t>
          </a:r>
          <a:r>
            <a:rPr lang="en-US" sz="2200" b="0" kern="1200" dirty="0" smtClean="0">
              <a:latin typeface="Times New Roman" panose="02020603050405020304" pitchFamily="18" charset="0"/>
            </a:rPr>
            <a:t> </a:t>
          </a:r>
          <a:r>
            <a:rPr lang="en-US" sz="2200" b="0" kern="1200" dirty="0" err="1" smtClean="0">
              <a:latin typeface="Times New Roman" panose="02020603050405020304" pitchFamily="18" charset="0"/>
            </a:rPr>
            <a:t>qilinadi</a:t>
          </a:r>
          <a:r>
            <a:rPr lang="en-US" sz="2200" b="0" kern="1200" dirty="0" smtClean="0">
              <a:latin typeface="Times New Roman" panose="02020603050405020304" pitchFamily="18" charset="0"/>
            </a:rPr>
            <a:t>.</a:t>
          </a:r>
          <a:endParaRPr lang="ru-RU" sz="2200" b="0" kern="1200" dirty="0"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</dsp:txBody>
      <dsp:txXfrm>
        <a:off x="1010651" y="1152293"/>
        <a:ext cx="4828565" cy="2471657"/>
      </dsp:txXfrm>
    </dsp:sp>
    <dsp:sp modelId="{47CE111C-47B3-486B-A5DF-7334E53D1FDA}">
      <dsp:nvSpPr>
        <dsp:cNvPr id="0" name=""/>
        <dsp:cNvSpPr/>
      </dsp:nvSpPr>
      <dsp:spPr>
        <a:xfrm>
          <a:off x="5807932" y="911977"/>
          <a:ext cx="5846215" cy="95044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165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5"/>
            </a:solidFill>
          </a:endParaRPr>
        </a:p>
      </dsp:txBody>
      <dsp:txXfrm>
        <a:off x="5807932" y="1149589"/>
        <a:ext cx="5608603" cy="475224"/>
      </dsp:txXfrm>
    </dsp:sp>
    <dsp:sp modelId="{DE896F07-C9FD-4AB5-8166-570283296403}">
      <dsp:nvSpPr>
        <dsp:cNvPr id="0" name=""/>
        <dsp:cNvSpPr/>
      </dsp:nvSpPr>
      <dsp:spPr>
        <a:xfrm>
          <a:off x="5606553" y="1638339"/>
          <a:ext cx="5571054" cy="279811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     </a:t>
          </a:r>
          <a:r>
            <a:rPr lang="en-US" sz="2200" kern="1200" dirty="0" err="1" smtClean="0">
              <a:latin typeface="Times New Roman" panose="02020603050405020304" pitchFamily="18" charset="0"/>
            </a:rPr>
            <a:t>Xalqaro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standartlari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qo'mitasini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yaratish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maqsadlari</a:t>
          </a:r>
          <a:r>
            <a:rPr lang="en-US" sz="2200" kern="1200" dirty="0" smtClean="0">
              <a:latin typeface="Times New Roman" panose="02020603050405020304" pitchFamily="18" charset="0"/>
            </a:rPr>
            <a:t>, </a:t>
          </a:r>
          <a:r>
            <a:rPr lang="en-US" sz="2200" kern="1200" dirty="0" err="1" smtClean="0">
              <a:latin typeface="Times New Roman" panose="02020603050405020304" pitchFamily="18" charset="0"/>
            </a:rPr>
            <a:t>tashkiliy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tuzilmasi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va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faoliyatini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ochib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bergan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holda</a:t>
          </a:r>
          <a:r>
            <a:rPr lang="en-US" sz="2200" kern="1200" dirty="0" smtClean="0">
              <a:latin typeface="Times New Roman" panose="02020603050405020304" pitchFamily="18" charset="0"/>
            </a:rPr>
            <a:t>, </a:t>
          </a:r>
          <a:r>
            <a:rPr lang="en-US" sz="2200" kern="1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hisobini</a:t>
          </a:r>
          <a:r>
            <a:rPr lang="en-US" sz="2200" kern="1200" dirty="0" smtClean="0">
              <a:latin typeface="Times New Roman" panose="02020603050405020304" pitchFamily="18" charset="0"/>
            </a:rPr>
            <a:t> global </a:t>
          </a:r>
          <a:r>
            <a:rPr lang="en-US" sz="2200" kern="1200" dirty="0" err="1" smtClean="0">
              <a:latin typeface="Times New Roman" panose="02020603050405020304" pitchFamily="18" charset="0"/>
            </a:rPr>
            <a:t>miqyosda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muvofiqlashtirishning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tarixiy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jihatini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ko'rib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chiqish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maqsadga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muvofiqdir</a:t>
          </a:r>
          <a:r>
            <a:rPr lang="en-US" sz="2200" kern="1200" dirty="0" smtClean="0">
              <a:latin typeface="Times New Roman" panose="02020603050405020304" pitchFamily="18" charset="0"/>
            </a:rPr>
            <a:t>. </a:t>
          </a:r>
          <a:r>
            <a:rPr lang="en-US" sz="2200" kern="1200" dirty="0" err="1" smtClean="0">
              <a:latin typeface="Times New Roman" panose="02020603050405020304" pitchFamily="18" charset="0"/>
            </a:rPr>
            <a:t>Buxgalteriya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hisobini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xalqaro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muvofiqlashtirish</a:t>
          </a:r>
          <a:r>
            <a:rPr lang="en-US" sz="2200" kern="1200" dirty="0" smtClean="0">
              <a:latin typeface="Times New Roman" panose="02020603050405020304" pitchFamily="18" charset="0"/>
            </a:rPr>
            <a:t> 90 </a:t>
          </a:r>
          <a:r>
            <a:rPr lang="en-US" sz="2200" kern="1200" dirty="0" err="1" smtClean="0">
              <a:latin typeface="Times New Roman" panose="02020603050405020304" pitchFamily="18" charset="0"/>
            </a:rPr>
            <a:t>yildan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ortiq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vaqtdan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beri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davom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etib</a:t>
          </a:r>
          <a:r>
            <a:rPr lang="en-US" sz="2200" kern="1200" dirty="0" smtClean="0">
              <a:latin typeface="Times New Roman" panose="02020603050405020304" pitchFamily="18" charset="0"/>
            </a:rPr>
            <a:t> </a:t>
          </a:r>
          <a:r>
            <a:rPr lang="en-US" sz="2200" kern="1200" dirty="0" err="1" smtClean="0">
              <a:latin typeface="Times New Roman" panose="02020603050405020304" pitchFamily="18" charset="0"/>
            </a:rPr>
            <a:t>kelmoqda</a:t>
          </a:r>
          <a:r>
            <a:rPr lang="en-US" sz="2200" kern="1200" dirty="0" smtClean="0">
              <a:latin typeface="Times New Roman" panose="02020603050405020304" pitchFamily="18" charset="0"/>
            </a:rPr>
            <a:t>.</a:t>
          </a:r>
          <a:endParaRPr lang="ru-RU" sz="2200" b="0" kern="1200" dirty="0"/>
        </a:p>
      </dsp:txBody>
      <dsp:txXfrm>
        <a:off x="5606553" y="1638339"/>
        <a:ext cx="5571054" cy="27981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280B9-D715-458F-BF73-A8B94360DA0D}">
      <dsp:nvSpPr>
        <dsp:cNvPr id="0" name=""/>
        <dsp:cNvSpPr/>
      </dsp:nvSpPr>
      <dsp:spPr>
        <a:xfrm>
          <a:off x="1535675" y="-55096"/>
          <a:ext cx="8555244" cy="6086802"/>
        </a:xfrm>
        <a:prstGeom prst="circularArrow">
          <a:avLst>
            <a:gd name="adj1" fmla="val 5274"/>
            <a:gd name="adj2" fmla="val 312630"/>
            <a:gd name="adj3" fmla="val 13106312"/>
            <a:gd name="adj4" fmla="val 17820214"/>
            <a:gd name="adj5" fmla="val 5477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4CBB9-36A4-4D48-BBEB-0F9D256D3A04}">
      <dsp:nvSpPr>
        <dsp:cNvPr id="0" name=""/>
        <dsp:cNvSpPr/>
      </dsp:nvSpPr>
      <dsp:spPr>
        <a:xfrm>
          <a:off x="4042925" y="2084"/>
          <a:ext cx="3668809" cy="11786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2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Qo'mita tuzilmasi 5 darajadan iborat:</a:t>
          </a:r>
          <a:endParaRPr lang="ru-RU" sz="2200" b="1" kern="1200" dirty="0">
            <a:solidFill>
              <a:schemeClr val="tx1"/>
            </a:solidFill>
          </a:endParaRPr>
        </a:p>
      </dsp:txBody>
      <dsp:txXfrm>
        <a:off x="4100462" y="59621"/>
        <a:ext cx="3553735" cy="1063576"/>
      </dsp:txXfrm>
    </dsp:sp>
    <dsp:sp modelId="{B1F99356-387E-4BF3-950C-456E8880CB22}">
      <dsp:nvSpPr>
        <dsp:cNvPr id="0" name=""/>
        <dsp:cNvSpPr/>
      </dsp:nvSpPr>
      <dsp:spPr>
        <a:xfrm>
          <a:off x="6219530" y="1389121"/>
          <a:ext cx="3668809" cy="117865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2.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guruhi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277067" y="1446658"/>
        <a:ext cx="3553735" cy="1063576"/>
      </dsp:txXfrm>
    </dsp:sp>
    <dsp:sp modelId="{3A33DFE1-8860-4FA5-A6E7-DC920D97FC16}">
      <dsp:nvSpPr>
        <dsp:cNvPr id="0" name=""/>
        <dsp:cNvSpPr/>
      </dsp:nvSpPr>
      <dsp:spPr>
        <a:xfrm>
          <a:off x="6105167" y="3611700"/>
          <a:ext cx="3668809" cy="117865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4.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Doimiy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izohlash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komissiyasi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162704" y="3669237"/>
        <a:ext cx="3553735" cy="1063576"/>
      </dsp:txXfrm>
    </dsp:sp>
    <dsp:sp modelId="{98DD4541-13DB-45C5-A082-85287A3AE94C}">
      <dsp:nvSpPr>
        <dsp:cNvPr id="0" name=""/>
        <dsp:cNvSpPr/>
      </dsp:nvSpPr>
      <dsp:spPr>
        <a:xfrm>
          <a:off x="4042925" y="4940666"/>
          <a:ext cx="3668809" cy="11786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5.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Strategiya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bo'yicha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ishchi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guruhi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kern="1200" dirty="0" smtClean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sp:txBody>
      <dsp:txXfrm>
        <a:off x="4100462" y="4998203"/>
        <a:ext cx="3553735" cy="1063576"/>
      </dsp:txXfrm>
    </dsp:sp>
    <dsp:sp modelId="{97F9B72B-0D1C-4AA7-A638-C7ABD5A7A7BF}">
      <dsp:nvSpPr>
        <dsp:cNvPr id="0" name=""/>
        <dsp:cNvSpPr/>
      </dsp:nvSpPr>
      <dsp:spPr>
        <a:xfrm>
          <a:off x="2011573" y="3629815"/>
          <a:ext cx="3454530" cy="117865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3.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bo'yicha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(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).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sp:txBody>
      <dsp:txXfrm>
        <a:off x="2069110" y="3687352"/>
        <a:ext cx="3339456" cy="1063576"/>
      </dsp:txXfrm>
    </dsp:sp>
    <dsp:sp modelId="{7D721F57-2D82-4692-A173-2E4684B686B3}">
      <dsp:nvSpPr>
        <dsp:cNvPr id="0" name=""/>
        <dsp:cNvSpPr/>
      </dsp:nvSpPr>
      <dsp:spPr>
        <a:xfrm>
          <a:off x="1998865" y="1401753"/>
          <a:ext cx="3454530" cy="117865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1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Qo'mita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uz-Cyrl-UZ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      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(IACS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).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sp:txBody>
      <dsp:txXfrm>
        <a:off x="2056402" y="1459290"/>
        <a:ext cx="3339456" cy="10635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DF482A-0F92-4D9E-B632-E67F4C3A2009}">
      <dsp:nvSpPr>
        <dsp:cNvPr id="0" name=""/>
        <dsp:cNvSpPr/>
      </dsp:nvSpPr>
      <dsp:spPr>
        <a:xfrm rot="5400000">
          <a:off x="2250905" y="3487267"/>
          <a:ext cx="2807005" cy="319567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F6677-860F-4CC9-B8AF-A856BAC27CFA}">
      <dsp:nvSpPr>
        <dsp:cNvPr id="0" name=""/>
        <dsp:cNvSpPr/>
      </dsp:nvSpPr>
      <dsp:spPr>
        <a:xfrm>
          <a:off x="554799" y="179529"/>
          <a:ext cx="6564873" cy="3307587"/>
        </a:xfrm>
        <a:prstGeom prst="roundRect">
          <a:avLst>
            <a:gd name="adj" fmla="val 16670"/>
          </a:avLst>
        </a:prstGeom>
        <a:solidFill>
          <a:schemeClr val="accent5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   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IASB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Qo'mitaning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asosiy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boshqaruv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organi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taqdim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etadi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Kengash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tarkibiga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Buxgalterlar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Federatsiyasi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(IFAS)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tomonidan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tayinlanadigan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13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mamlakat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(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yoki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vaqtning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o'zida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nechta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mamlakatlar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)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tashkilotlari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vakillari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kiradi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0" kern="1200" dirty="0">
            <a:solidFill>
              <a:schemeClr val="tx1"/>
            </a:solidFill>
          </a:endParaRPr>
        </a:p>
      </dsp:txBody>
      <dsp:txXfrm>
        <a:off x="716291" y="341021"/>
        <a:ext cx="6241889" cy="2984603"/>
      </dsp:txXfrm>
    </dsp:sp>
    <dsp:sp modelId="{EF401C70-CF4A-4C1D-9222-DB7F69A735DC}">
      <dsp:nvSpPr>
        <dsp:cNvPr id="0" name=""/>
        <dsp:cNvSpPr/>
      </dsp:nvSpPr>
      <dsp:spPr>
        <a:xfrm>
          <a:off x="6199970" y="513696"/>
          <a:ext cx="3436765" cy="2673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0C2864-7CDA-4EEA-991B-3E35DE3D8612}">
      <dsp:nvSpPr>
        <dsp:cNvPr id="0" name=""/>
        <dsp:cNvSpPr/>
      </dsp:nvSpPr>
      <dsp:spPr>
        <a:xfrm>
          <a:off x="4899592" y="3789113"/>
          <a:ext cx="6323928" cy="2554880"/>
        </a:xfrm>
        <a:prstGeom prst="roundRect">
          <a:avLst>
            <a:gd name="adj" fmla="val 16670"/>
          </a:avLst>
        </a:prstGeom>
        <a:solidFill>
          <a:schemeClr val="accent5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maslahat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xarakteriga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ega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davlatlar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ulardan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foydalanish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to'g'risida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mustaqil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ravishda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qaror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qabul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qilishlari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mumkin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024333" y="3913854"/>
        <a:ext cx="6074446" cy="23053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7237F-95C9-45E4-B0C6-F6C18B125FD9}">
      <dsp:nvSpPr>
        <dsp:cNvPr id="0" name=""/>
        <dsp:cNvSpPr/>
      </dsp:nvSpPr>
      <dsp:spPr>
        <a:xfrm>
          <a:off x="3991141" y="0"/>
          <a:ext cx="2380916" cy="1298832"/>
        </a:xfrm>
        <a:prstGeom prst="trapezoid">
          <a:avLst>
            <a:gd name="adj" fmla="val 91656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1141" y="0"/>
        <a:ext cx="2380916" cy="1298832"/>
      </dsp:txXfrm>
    </dsp:sp>
    <dsp:sp modelId="{F2AB1064-6235-41A5-AA9C-D33BE85CE19C}">
      <dsp:nvSpPr>
        <dsp:cNvPr id="0" name=""/>
        <dsp:cNvSpPr/>
      </dsp:nvSpPr>
      <dsp:spPr>
        <a:xfrm>
          <a:off x="3087762" y="1298832"/>
          <a:ext cx="4187674" cy="985619"/>
        </a:xfrm>
        <a:prstGeom prst="trapezoid">
          <a:avLst>
            <a:gd name="adj" fmla="val 91656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20605" y="1298832"/>
        <a:ext cx="2721988" cy="985619"/>
      </dsp:txXfrm>
    </dsp:sp>
    <dsp:sp modelId="{23E6712D-681B-4D06-96CF-072972AF6749}">
      <dsp:nvSpPr>
        <dsp:cNvPr id="0" name=""/>
        <dsp:cNvSpPr/>
      </dsp:nvSpPr>
      <dsp:spPr>
        <a:xfrm>
          <a:off x="2276120" y="2284451"/>
          <a:ext cx="5810959" cy="885531"/>
        </a:xfrm>
        <a:prstGeom prst="trapezoid">
          <a:avLst>
            <a:gd name="adj" fmla="val 91656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3038" y="2284451"/>
        <a:ext cx="3777123" cy="885531"/>
      </dsp:txXfrm>
    </dsp:sp>
    <dsp:sp modelId="{2E119C79-A6FE-499C-9344-2EABEEF4C39E}">
      <dsp:nvSpPr>
        <dsp:cNvPr id="0" name=""/>
        <dsp:cNvSpPr/>
      </dsp:nvSpPr>
      <dsp:spPr>
        <a:xfrm>
          <a:off x="1531536" y="3169982"/>
          <a:ext cx="7300127" cy="812367"/>
        </a:xfrm>
        <a:prstGeom prst="trapezoid">
          <a:avLst>
            <a:gd name="adj" fmla="val 91656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9058" y="3169982"/>
        <a:ext cx="4745082" cy="812367"/>
      </dsp:txXfrm>
    </dsp:sp>
    <dsp:sp modelId="{45A0074C-86C8-42C1-90B7-BE1F0ED694B3}">
      <dsp:nvSpPr>
        <dsp:cNvPr id="0" name=""/>
        <dsp:cNvSpPr/>
      </dsp:nvSpPr>
      <dsp:spPr>
        <a:xfrm>
          <a:off x="802059" y="3982350"/>
          <a:ext cx="8759081" cy="795885"/>
        </a:xfrm>
        <a:prstGeom prst="trapezoid">
          <a:avLst>
            <a:gd name="adj" fmla="val 91656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34898" y="3982350"/>
        <a:ext cx="5693402" cy="795885"/>
      </dsp:txXfrm>
    </dsp:sp>
    <dsp:sp modelId="{20EA9921-82A6-484B-A375-8F9638536AC1}">
      <dsp:nvSpPr>
        <dsp:cNvPr id="0" name=""/>
        <dsp:cNvSpPr/>
      </dsp:nvSpPr>
      <dsp:spPr>
        <a:xfrm>
          <a:off x="0" y="4778236"/>
          <a:ext cx="10363200" cy="875075"/>
        </a:xfrm>
        <a:prstGeom prst="trapezoid">
          <a:avLst>
            <a:gd name="adj" fmla="val 91656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3559" y="4778236"/>
        <a:ext cx="6736080" cy="8750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1FAF3-E1FB-456C-B24E-1F454A3A1B7B}">
      <dsp:nvSpPr>
        <dsp:cNvPr id="0" name=""/>
        <dsp:cNvSpPr/>
      </dsp:nvSpPr>
      <dsp:spPr>
        <a:xfrm>
          <a:off x="179805" y="0"/>
          <a:ext cx="11701446" cy="6428342"/>
        </a:xfrm>
        <a:prstGeom prst="diamond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hilly" dir="t">
            <a:rot lat="0" lon="0" rev="18480000"/>
          </a:lightRig>
        </a:scene3d>
        <a:sp3d prstMaterial="clear">
          <a:bevelT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4F78B-58F8-4A60-AA79-E33E687F73B5}">
      <dsp:nvSpPr>
        <dsp:cNvPr id="0" name=""/>
        <dsp:cNvSpPr/>
      </dsp:nvSpPr>
      <dsp:spPr>
        <a:xfrm>
          <a:off x="6964626" y="4483939"/>
          <a:ext cx="4942605" cy="1850230"/>
        </a:xfrm>
        <a:prstGeom prst="roundRect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22-modda.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standartlarga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muvofiq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tuzilgan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hisobotga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qo'yiladigan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talablar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hisobotning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bilan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belgilanadi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054947" y="4574260"/>
        <a:ext cx="4761963" cy="1669588"/>
      </dsp:txXfrm>
    </dsp:sp>
    <dsp:sp modelId="{2C4C708C-4DB0-4AE1-B4EE-923CA027ABE2}">
      <dsp:nvSpPr>
        <dsp:cNvPr id="0" name=""/>
        <dsp:cNvSpPr/>
      </dsp:nvSpPr>
      <dsp:spPr>
        <a:xfrm>
          <a:off x="6988337" y="86517"/>
          <a:ext cx="4764880" cy="2051722"/>
        </a:xfrm>
        <a:prstGeom prst="roundRect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hisobining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milliy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tashkil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etish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,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hisobotlarga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alohida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talablarni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belgilaydi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7088494" y="186674"/>
        <a:ext cx="4564566" cy="1851408"/>
      </dsp:txXfrm>
    </dsp:sp>
    <dsp:sp modelId="{99E42F86-8933-48BE-9DFD-AA3963ACF14E}">
      <dsp:nvSpPr>
        <dsp:cNvPr id="0" name=""/>
        <dsp:cNvSpPr/>
      </dsp:nvSpPr>
      <dsp:spPr>
        <a:xfrm>
          <a:off x="491213" y="4450603"/>
          <a:ext cx="4598587" cy="1886081"/>
        </a:xfrm>
        <a:prstGeom prst="roundRect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subyektlari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qonun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hujjatlarida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belgilangan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tartibda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hisobotning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xalqaro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standartlarini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qo‘llashlari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mumkin</a:t>
          </a:r>
          <a:r>
            <a:rPr lang="en-US" sz="20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0" kern="1200" dirty="0">
            <a:solidFill>
              <a:schemeClr val="tx1"/>
            </a:solidFill>
          </a:endParaRPr>
        </a:p>
      </dsp:txBody>
      <dsp:txXfrm>
        <a:off x="583284" y="4542674"/>
        <a:ext cx="4414445" cy="1701939"/>
      </dsp:txXfrm>
    </dsp:sp>
    <dsp:sp modelId="{D86F4A2E-5A7D-48A4-92FA-95C2432B208A}">
      <dsp:nvSpPr>
        <dsp:cNvPr id="0" name=""/>
        <dsp:cNvSpPr/>
      </dsp:nvSpPr>
      <dsp:spPr>
        <a:xfrm>
          <a:off x="396768" y="108988"/>
          <a:ext cx="5122286" cy="2071954"/>
        </a:xfrm>
        <a:prstGeom prst="roundRect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O‘zbekiston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Respublikasining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“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to‘g‘risida”gi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qonuni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, “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” 10-moddasi –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standartlari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buxgalteriya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va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moliyaviy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hisobotga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qo‘yiladigan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minimal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talablarni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solidFill>
                <a:schemeClr val="tx1"/>
              </a:solidFill>
              <a:latin typeface="Times New Roman" panose="02020603050405020304" pitchFamily="18" charset="0"/>
            </a:rPr>
            <a:t>belgilaydi</a:t>
          </a:r>
          <a:r>
            <a:rPr 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2000" b="0" kern="1200" dirty="0">
            <a:solidFill>
              <a:schemeClr val="tx1"/>
            </a:solidFill>
          </a:endParaRPr>
        </a:p>
      </dsp:txBody>
      <dsp:txXfrm>
        <a:off x="497912" y="210132"/>
        <a:ext cx="4919998" cy="18696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0868F-CE01-4F7D-A9F3-3576264D0B9A}">
      <dsp:nvSpPr>
        <dsp:cNvPr id="0" name=""/>
        <dsp:cNvSpPr/>
      </dsp:nvSpPr>
      <dsp:spPr>
        <a:xfrm rot="5400000">
          <a:off x="819535" y="1972851"/>
          <a:ext cx="2234170" cy="3717609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2700" cap="flat" cmpd="sng" algn="ctr">
          <a:solidFill>
            <a:srgbClr val="DE7E1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0E3E1-D785-4D5C-809C-65F7D317B413}">
      <dsp:nvSpPr>
        <dsp:cNvPr id="0" name=""/>
        <dsp:cNvSpPr/>
      </dsp:nvSpPr>
      <dsp:spPr>
        <a:xfrm>
          <a:off x="381241" y="3090897"/>
          <a:ext cx="3399373" cy="3244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latin typeface="Times New Roman" panose="02020603050405020304" pitchFamily="18" charset="0"/>
            </a:rPr>
            <a:t>Qoida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tariqasida</a:t>
          </a:r>
          <a:r>
            <a:rPr lang="en-US" sz="2000" b="0" kern="1200" dirty="0" smtClean="0">
              <a:latin typeface="Times New Roman" panose="02020603050405020304" pitchFamily="18" charset="0"/>
            </a:rPr>
            <a:t>,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ularning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barcha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dasturlarida</a:t>
          </a:r>
          <a:r>
            <a:rPr lang="en-US" sz="2000" b="0" kern="1200" dirty="0" smtClean="0">
              <a:latin typeface="Times New Roman" panose="02020603050405020304" pitchFamily="18" charset="0"/>
            </a:rPr>
            <a:t> IFRS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kursi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mavjud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bo'lib</a:t>
          </a:r>
          <a:r>
            <a:rPr lang="en-US" sz="2000" b="0" kern="1200" dirty="0" smtClean="0">
              <a:latin typeface="Times New Roman" panose="02020603050405020304" pitchFamily="18" charset="0"/>
            </a:rPr>
            <a:t>, u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kompaniyalarning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xalqaro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standartlarga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o'tishi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munosabati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bilan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alohida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ahamiyatga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ega</a:t>
          </a:r>
          <a:r>
            <a:rPr lang="en-US" sz="2000" b="0" kern="1200" dirty="0" smtClean="0">
              <a:latin typeface="Times New Roman" panose="02020603050405020304" pitchFamily="18" charset="0"/>
            </a:rPr>
            <a:t>.</a:t>
          </a:r>
          <a:endParaRPr lang="ru-RU" sz="2000" b="0" kern="1200" dirty="0"/>
        </a:p>
      </dsp:txBody>
      <dsp:txXfrm>
        <a:off x="381241" y="3090897"/>
        <a:ext cx="3399373" cy="3244498"/>
      </dsp:txXfrm>
    </dsp:sp>
    <dsp:sp modelId="{42A9350A-D54F-4C1D-A084-B2723E960770}">
      <dsp:nvSpPr>
        <dsp:cNvPr id="0" name=""/>
        <dsp:cNvSpPr/>
      </dsp:nvSpPr>
      <dsp:spPr>
        <a:xfrm>
          <a:off x="3097010" y="1699157"/>
          <a:ext cx="633260" cy="633260"/>
        </a:xfrm>
        <a:prstGeom prst="triangle">
          <a:avLst>
            <a:gd name="adj" fmla="val 10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6241D-8FE5-4852-A83D-CBA42A8CE606}">
      <dsp:nvSpPr>
        <dsp:cNvPr id="0" name=""/>
        <dsp:cNvSpPr/>
      </dsp:nvSpPr>
      <dsp:spPr>
        <a:xfrm rot="5400000">
          <a:off x="4848295" y="695702"/>
          <a:ext cx="2234170" cy="3717609"/>
        </a:xfrm>
        <a:prstGeom prst="corner">
          <a:avLst>
            <a:gd name="adj1" fmla="val 16120"/>
            <a:gd name="adj2" fmla="val 16110"/>
          </a:avLst>
        </a:prstGeom>
        <a:solidFill>
          <a:srgbClr val="728653"/>
        </a:solidFill>
        <a:ln w="12700" cap="flat" cmpd="sng" algn="ctr">
          <a:solidFill>
            <a:srgbClr val="72865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BC291-93F6-4CF2-B64A-8DBEAE053D5F}">
      <dsp:nvSpPr>
        <dsp:cNvPr id="0" name=""/>
        <dsp:cNvSpPr/>
      </dsp:nvSpPr>
      <dsp:spPr>
        <a:xfrm>
          <a:off x="4379476" y="1754966"/>
          <a:ext cx="3866869" cy="2941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ctr" defTabSz="9334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dirty="0" err="1" smtClean="0">
              <a:latin typeface="Times New Roman" panose="02020603050405020304" pitchFamily="18" charset="0"/>
            </a:rPr>
            <a:t>Yevroosiyo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Sertifikatlangan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Buxgalterlar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va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Auditorlar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Kengashi</a:t>
          </a:r>
          <a:r>
            <a:rPr lang="en-US" sz="2100" b="0" kern="1200" dirty="0" smtClean="0">
              <a:latin typeface="Times New Roman" panose="02020603050405020304" pitchFamily="18" charset="0"/>
            </a:rPr>
            <a:t> (ECCAA)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tomonidan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tashkil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etilgan</a:t>
          </a:r>
          <a:r>
            <a:rPr lang="en-US" sz="2100" b="0" kern="1200" dirty="0" smtClean="0">
              <a:latin typeface="Times New Roman" panose="02020603050405020304" pitchFamily="18" charset="0"/>
            </a:rPr>
            <a:t> CAP/CIPA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xalqaro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sertifikati</a:t>
          </a:r>
          <a:r>
            <a:rPr lang="en-US" sz="2100" b="0" kern="1200" dirty="0" smtClean="0">
              <a:latin typeface="Times New Roman" panose="02020603050405020304" pitchFamily="18" charset="0"/>
            </a:rPr>
            <a:t>. U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rus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va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oʻzbek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tillarida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hamda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Oʻzbekiston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hududida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oʻqish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va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imtihon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topshirish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imkonini</a:t>
          </a:r>
          <a:r>
            <a:rPr lang="en-US" sz="2100" b="0" kern="1200" dirty="0" smtClean="0">
              <a:latin typeface="Times New Roman" panose="02020603050405020304" pitchFamily="18" charset="0"/>
            </a:rPr>
            <a:t> </a:t>
          </a:r>
          <a:r>
            <a:rPr lang="en-US" sz="2100" b="0" kern="1200" dirty="0" err="1" smtClean="0">
              <a:latin typeface="Times New Roman" panose="02020603050405020304" pitchFamily="18" charset="0"/>
            </a:rPr>
            <a:t>beradi</a:t>
          </a:r>
          <a:endParaRPr lang="ru-RU" sz="2000" b="0" kern="1200" dirty="0"/>
        </a:p>
      </dsp:txBody>
      <dsp:txXfrm>
        <a:off x="4379476" y="1754966"/>
        <a:ext cx="3866869" cy="2941974"/>
      </dsp:txXfrm>
    </dsp:sp>
    <dsp:sp modelId="{38FE08AF-497E-446B-B4ED-73FEBD6F44B6}">
      <dsp:nvSpPr>
        <dsp:cNvPr id="0" name=""/>
        <dsp:cNvSpPr/>
      </dsp:nvSpPr>
      <dsp:spPr>
        <a:xfrm>
          <a:off x="7117370" y="674421"/>
          <a:ext cx="633260" cy="633260"/>
        </a:xfrm>
        <a:prstGeom prst="triangle">
          <a:avLst>
            <a:gd name="adj" fmla="val 10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7CB758-C056-4B37-9444-97B1D1149B01}">
      <dsp:nvSpPr>
        <dsp:cNvPr id="0" name=""/>
        <dsp:cNvSpPr/>
      </dsp:nvSpPr>
      <dsp:spPr>
        <a:xfrm rot="5400000">
          <a:off x="9007506" y="-60571"/>
          <a:ext cx="2234170" cy="3717609"/>
        </a:xfrm>
        <a:prstGeom prst="corner">
          <a:avLst>
            <a:gd name="adj1" fmla="val 16120"/>
            <a:gd name="adj2" fmla="val 16110"/>
          </a:avLst>
        </a:prstGeom>
        <a:solidFill>
          <a:schemeClr val="accent6"/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536F5-D098-447C-8E6D-E6010DDCDA11}">
      <dsp:nvSpPr>
        <dsp:cNvPr id="0" name=""/>
        <dsp:cNvSpPr/>
      </dsp:nvSpPr>
      <dsp:spPr>
        <a:xfrm>
          <a:off x="8634567" y="1050192"/>
          <a:ext cx="3356278" cy="2941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</a:rPr>
            <a:t>CAP/CIPA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xalqaro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sertifikatlashtirish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o‘quv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dasturi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milliy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soliqlar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va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huquq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bo‘yicha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kursni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o‘z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ichiga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oladi</a:t>
          </a:r>
          <a:r>
            <a:rPr lang="en-US" sz="2000" b="0" kern="1200" dirty="0" smtClean="0">
              <a:latin typeface="Times New Roman" panose="02020603050405020304" pitchFamily="18" charset="0"/>
            </a:rPr>
            <a:t>.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Bundan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tashqari</a:t>
          </a:r>
          <a:r>
            <a:rPr lang="en-US" sz="2000" b="0" kern="1200" dirty="0" smtClean="0">
              <a:latin typeface="Times New Roman" panose="02020603050405020304" pitchFamily="18" charset="0"/>
            </a:rPr>
            <a:t>,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faqat</a:t>
          </a:r>
          <a:r>
            <a:rPr lang="en-US" sz="2000" b="0" kern="1200" dirty="0" smtClean="0">
              <a:latin typeface="Times New Roman" panose="02020603050405020304" pitchFamily="18" charset="0"/>
            </a:rPr>
            <a:t> ECCAA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etakchi</a:t>
          </a:r>
          <a:r>
            <a:rPr lang="en-US" sz="2000" b="0" kern="1200" dirty="0" smtClean="0">
              <a:latin typeface="Times New Roman" panose="02020603050405020304" pitchFamily="18" charset="0"/>
            </a:rPr>
            <a:t> professional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mahalliy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tashkilotlarni</a:t>
          </a:r>
          <a:r>
            <a:rPr lang="en-US" sz="2000" b="0" kern="1200" dirty="0" smtClean="0">
              <a:latin typeface="Times New Roman" panose="02020603050405020304" pitchFamily="18" charset="0"/>
            </a:rPr>
            <a:t> (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xususan</a:t>
          </a:r>
          <a:r>
            <a:rPr lang="en-US" sz="2000" b="0" kern="1200" dirty="0" smtClean="0">
              <a:latin typeface="Times New Roman" panose="02020603050405020304" pitchFamily="18" charset="0"/>
            </a:rPr>
            <a:t>,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Hisob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palatasi</a:t>
          </a:r>
          <a:r>
            <a:rPr lang="en-US" sz="2000" b="0" kern="1200" dirty="0" smtClean="0">
              <a:latin typeface="Times New Roman" panose="02020603050405020304" pitchFamily="18" charset="0"/>
            </a:rPr>
            <a:t>)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o'z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ichiga</a:t>
          </a:r>
          <a:r>
            <a:rPr lang="en-US" sz="2000" b="0" kern="1200" dirty="0" smtClean="0">
              <a:latin typeface="Times New Roman" panose="02020603050405020304" pitchFamily="18" charset="0"/>
            </a:rPr>
            <a:t> </a:t>
          </a:r>
          <a:r>
            <a:rPr lang="en-US" sz="2000" b="0" kern="1200" dirty="0" err="1" smtClean="0">
              <a:latin typeface="Times New Roman" panose="02020603050405020304" pitchFamily="18" charset="0"/>
            </a:rPr>
            <a:t>oladi</a:t>
          </a:r>
          <a:r>
            <a:rPr lang="en-US" sz="2000" b="0" kern="1200" dirty="0" smtClean="0">
              <a:latin typeface="Times New Roman" panose="02020603050405020304" pitchFamily="18" charset="0"/>
            </a:rPr>
            <a:t>.</a:t>
          </a:r>
          <a:endParaRPr lang="ru-RU" sz="2000" b="0" kern="1200" dirty="0"/>
        </a:p>
      </dsp:txBody>
      <dsp:txXfrm>
        <a:off x="8634567" y="1050192"/>
        <a:ext cx="3356278" cy="2941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08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7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55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61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4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1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95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7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78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6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15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4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49355" y="15223"/>
            <a:ext cx="7127875" cy="1846659"/>
          </a:xfrm>
          <a:prstGeom prst="rect">
            <a:avLst/>
          </a:prstGeom>
        </p:spPr>
        <p:txBody>
          <a:bodyPr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 RESPUBLIKASI OLIY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TA’LIM,FAN VA INNOVATSIYALAR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VAZIRLIGI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GULISTON DAVLAT UNIVERSITETI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BUXGALTERIYA HISOBI VA MOLIYA KAFEDRASI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41926" y="2306267"/>
            <a:ext cx="12233926" cy="1785304"/>
          </a:xfrm>
          <a:prstGeom prst="rect">
            <a:avLst/>
          </a:prstGeom>
          <a:noFill/>
        </p:spPr>
        <p:txBody>
          <a:bodyPr wrap="square" lIns="122118" tIns="61059" rIns="122118" bIns="6105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>
                <a:schemeClr val="tx2"/>
              </a:buClr>
              <a:buSzPct val="70000"/>
            </a:pPr>
            <a:r>
              <a:rPr lang="en-US" altLang="ru-RU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BUXGALTER </a:t>
            </a:r>
            <a:r>
              <a:rPr lang="en-US" altLang="ru-RU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KASBIGA QO’YILADIGAN </a:t>
            </a:r>
            <a:r>
              <a:rPr lang="en-US" altLang="ru-RU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TALABLAR</a:t>
            </a:r>
            <a:endParaRPr lang="es-ES" altLang="en-US" sz="5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93000" y="5702300"/>
            <a:ext cx="40259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002060"/>
                </a:solidFill>
              </a:rPr>
              <a:t>O’qituvchi</a:t>
            </a:r>
            <a:r>
              <a:rPr lang="en-US" sz="2000" b="1" dirty="0" smtClean="0">
                <a:solidFill>
                  <a:srgbClr val="002060"/>
                </a:solidFill>
              </a:rPr>
              <a:t>: </a:t>
            </a:r>
            <a:r>
              <a:rPr lang="en-US" sz="2000" b="1" dirty="0" err="1" smtClean="0">
                <a:solidFill>
                  <a:srgbClr val="002060"/>
                </a:solidFill>
              </a:rPr>
              <a:t>U.Chorshanbayev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8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xmlns="" id="{9FB649F0-F4BC-4C47-9A67-9E4662E260BD}"/>
              </a:ext>
            </a:extLst>
          </p:cNvPr>
          <p:cNvSpPr txBox="1">
            <a:spLocks/>
          </p:cNvSpPr>
          <p:nvPr/>
        </p:nvSpPr>
        <p:spPr>
          <a:xfrm>
            <a:off x="5109949" y="193190"/>
            <a:ext cx="2055126" cy="6709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122118" tIns="61059" rIns="122118" bIns="6105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endParaRPr lang="en-US" sz="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b="9835"/>
          <a:stretch/>
        </p:blipFill>
        <p:spPr>
          <a:xfrm>
            <a:off x="3023402" y="3859516"/>
            <a:ext cx="6300349" cy="28181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-8949" y="972320"/>
            <a:ext cx="12173653" cy="21698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hisobining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jamoat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tashkilotlari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ularning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roli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ahamiyati</a:t>
            </a:r>
            <a:endParaRPr lang="en-US" sz="3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hisobining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tizimi</a:t>
            </a:r>
            <a:endParaRPr lang="en-US" sz="3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tizimi</a:t>
            </a:r>
            <a:endParaRPr lang="ru-RU" sz="3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05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72239" y="174937"/>
            <a:ext cx="1098383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hisobining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jamoat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tashkilotlari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ularning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roli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ahamiyati</a:t>
            </a:r>
            <a:endParaRPr lang="en-US" sz="2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130704"/>
            <a:ext cx="1896020" cy="98154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" b="16159"/>
          <a:stretch/>
        </p:blipFill>
        <p:spPr bwMode="auto">
          <a:xfrm>
            <a:off x="6864156" y="833253"/>
            <a:ext cx="4542980" cy="3151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120126" y="1296538"/>
            <a:ext cx="5968631" cy="2729552"/>
          </a:xfrm>
          <a:prstGeom prst="roundRect">
            <a:avLst>
              <a:gd name="adj" fmla="val 27202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Avstraliya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Kanada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AQSh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Fransiya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Germaniya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Yaponiya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Meksika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Niderlandiya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Buyuk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Britaniya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Irlandiya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organlarining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kelishuviga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binoan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1973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yil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29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iyunda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Qo'mitasi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(IASB)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etildi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88757" y="3985147"/>
            <a:ext cx="5968631" cy="2729552"/>
          </a:xfrm>
          <a:prstGeom prst="roundRect">
            <a:avLst>
              <a:gd name="adj" fmla="val 27202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spc="2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Qo'mitaning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maqsadi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butun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dunyo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bo'ylab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kompaniyalar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boshqa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tashkilotlar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hisobot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foydalaniladigan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tamoyillarini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birlashtirishga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spc="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erishishdir</a:t>
            </a:r>
            <a:r>
              <a:rPr lang="en-US" sz="2200" spc="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200" spc="2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1547274" y="955059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946" y="4139417"/>
            <a:ext cx="3822878" cy="2594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5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95653545"/>
              </p:ext>
            </p:extLst>
          </p:nvPr>
        </p:nvGraphicFramePr>
        <p:xfrm>
          <a:off x="522514" y="620688"/>
          <a:ext cx="1104609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20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62267521"/>
              </p:ext>
            </p:extLst>
          </p:nvPr>
        </p:nvGraphicFramePr>
        <p:xfrm>
          <a:off x="-203200" y="-349485"/>
          <a:ext cx="12656457" cy="5082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59" y="3764777"/>
            <a:ext cx="4289872" cy="276197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875" y="4279555"/>
            <a:ext cx="3490323" cy="22472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47075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77257" y="1288373"/>
            <a:ext cx="109147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93506031"/>
              </p:ext>
            </p:extLst>
          </p:nvPr>
        </p:nvGraphicFramePr>
        <p:xfrm>
          <a:off x="330200" y="295728"/>
          <a:ext cx="11861800" cy="6121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886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520524855"/>
              </p:ext>
            </p:extLst>
          </p:nvPr>
        </p:nvGraphicFramePr>
        <p:xfrm>
          <a:off x="-130632" y="98454"/>
          <a:ext cx="11734800" cy="6683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168" y="549194"/>
            <a:ext cx="3987800" cy="273701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42413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039607"/>
              </p:ext>
            </p:extLst>
          </p:nvPr>
        </p:nvGraphicFramePr>
        <p:xfrm>
          <a:off x="874486" y="1074057"/>
          <a:ext cx="10363200" cy="5653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9601852" y="1468359"/>
            <a:ext cx="2391760" cy="26972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268267" y="1468359"/>
            <a:ext cx="2391760" cy="26972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4099342" y="1363277"/>
            <a:ext cx="39297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tahririyat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komissiyasini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shakllantirish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7584" y="2352096"/>
            <a:ext cx="48333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loyihasini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chiqish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29619" y="3367092"/>
            <a:ext cx="58692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qoidalarining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ishchi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loyihasini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tayyorlash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16237" y="4212983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Kengash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qoidalarining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ishchi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loyihasini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tasdiqlash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16237" y="4982424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standartni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chiqish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rejasini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tuzish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03550" y="72573"/>
            <a:ext cx="9579429" cy="8418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standartlarini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chiqishning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an'anaviy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jarayoni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quyidagi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bosqichlarni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o'z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ichiga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oladi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5273" y="6004318"/>
            <a:ext cx="63094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loyihasini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tayyorlash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744" y="3524603"/>
            <a:ext cx="3773739" cy="2792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744" y="217714"/>
            <a:ext cx="3773739" cy="2792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21555" y="217714"/>
            <a:ext cx="3724730" cy="6099075"/>
          </a:xfrm>
          <a:prstGeom prst="roundRect">
            <a:avLst>
              <a:gd name="adj" fmla="val 1238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Birlashgan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Millatlar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Tashkilotining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Taraqqiyot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(BMTTD)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necha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yildan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buyon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O‘zbekistonda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audit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tizimini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isloh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qilishni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qo‘llab-quvvatlab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keladi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BMT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Taraqqiyot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dasturining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O‘zbekistonda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davlat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moliyasini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isloh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loyihasi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doirasida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audit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bo‘yicha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qator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me’yoriy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hujjatlar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uslubiy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tavsiyalar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sharhlar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chiqildi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14869" y="217714"/>
            <a:ext cx="3724730" cy="6099075"/>
          </a:xfrm>
          <a:prstGeom prst="roundRect">
            <a:avLst>
              <a:gd name="adj" fmla="val 1238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Hozirgi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kunda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dunyoda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ikkita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tizimi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hukmronlik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qilmoqda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Amerika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hisobot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(IFRS).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Bularning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barchasi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Amerika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tizimi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ancha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murakkab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ammo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shunga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qaramay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u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kuchli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mavqega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chunki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Amerika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bozori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dunyodagi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rivojlangan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yirik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hisoblanadi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o'z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sheriklariga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bugungi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kunda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kapitalni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jalb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qulay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shart-sharoitlarni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taklif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qiladi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4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798291" y="290286"/>
            <a:ext cx="4884058" cy="3443514"/>
          </a:xfrm>
          <a:prstGeom prst="verticalScroll">
            <a:avLst/>
          </a:prstGeom>
          <a:solidFill>
            <a:srgbClr val="F3F5F7"/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standartlar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hisob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tizimini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shakllantirishda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ulardan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foydalanish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asos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sifatida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qator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afzalliklarga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uzoq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vaqtdan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beri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miqyosda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tan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olingan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5544463" y="798285"/>
            <a:ext cx="6647537" cy="4927597"/>
          </a:xfrm>
          <a:prstGeom prst="verticalScroll">
            <a:avLst>
              <a:gd name="adj" fmla="val 10174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turli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mamlakatlarda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hisobini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standartlashtirish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uyg'unlashtirish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bevosita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chiqilgan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sohasida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to'plangan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tajribani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umumlashtirish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yaratilgan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bozor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iqtisodiyotiga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xos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bo'lgan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faoliyatning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xususiyatlarini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aks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ettiradi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unga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o'tish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so'nggi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islohotlarning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maqsadi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hisoblanadi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10" y="3933056"/>
            <a:ext cx="3987852" cy="265856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79231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188" y="2696883"/>
            <a:ext cx="3393156" cy="1617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441" y="910266"/>
            <a:ext cx="3092224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80" y="4767664"/>
            <a:ext cx="2957746" cy="18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Блок-схема: альтернативный процесс 16"/>
          <p:cNvSpPr/>
          <p:nvPr/>
        </p:nvSpPr>
        <p:spPr>
          <a:xfrm>
            <a:off x="139248" y="2865576"/>
            <a:ext cx="6903811" cy="1404996"/>
          </a:xfrm>
          <a:prstGeom prst="flowChartAlternateProcess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Bugungi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kunda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dunyoda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ko'plab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mavjud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bo'lib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quyidagilarga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alohida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e'tiborga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4942215" y="4381056"/>
            <a:ext cx="7035800" cy="2388607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ru-RU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sertifikatlashtirish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sohasida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jumladan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hisobotga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(IFRS)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muvofiq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bilim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sifatini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oshirishga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qaratilgan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qator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mamlakatlarda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qatorda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attestatsiyasi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ham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mavjud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4942215" y="819869"/>
            <a:ext cx="7035800" cy="1947923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Turli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mamlakatlarda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jamoat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tashkilotlarining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fuqarolarni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tarbiyalashga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qaratilgan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individual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tashabbuslari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shaklida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boshlangan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aholining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savodxonligini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oshirish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jarayoni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bosqichma-bosqich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strategiyalar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ko‘tarildi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6" y="58134"/>
            <a:ext cx="1896020" cy="981541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1706811" y="625049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884636" y="36755"/>
            <a:ext cx="82846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ln w="0"/>
                <a:latin typeface="Times New Roman" panose="02020603050405020304" pitchFamily="18" charset="0"/>
              </a:rPr>
              <a:t> </a:t>
            </a:r>
            <a:r>
              <a:rPr lang="ru-RU" sz="2600" b="1" dirty="0" smtClean="0">
                <a:ln w="0"/>
                <a:latin typeface="Times New Roman" panose="02020603050405020304" pitchFamily="18" charset="0"/>
              </a:rPr>
              <a:t>2. </a:t>
            </a:r>
            <a:r>
              <a:rPr lang="en-US" sz="2600" b="1" dirty="0" err="1" smtClean="0">
                <a:ln w="0"/>
                <a:latin typeface="Times New Roman" panose="02020603050405020304" pitchFamily="18" charset="0"/>
              </a:rPr>
              <a:t>B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uxgalteriya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hisobining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tizimi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600" b="1" dirty="0">
              <a:ln w="0"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4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516926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26230964"/>
              </p:ext>
            </p:extLst>
          </p:nvPr>
        </p:nvGraphicFramePr>
        <p:xfrm>
          <a:off x="43544" y="210897"/>
          <a:ext cx="12130098" cy="6428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66" y="2434278"/>
            <a:ext cx="3825758" cy="2253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75" y="2434278"/>
            <a:ext cx="3855022" cy="2253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6"/>
          <a:stretch/>
        </p:blipFill>
        <p:spPr>
          <a:xfrm>
            <a:off x="5112888" y="2352389"/>
            <a:ext cx="2215012" cy="26671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108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документ 4"/>
          <p:cNvSpPr/>
          <p:nvPr/>
        </p:nvSpPr>
        <p:spPr>
          <a:xfrm>
            <a:off x="631362" y="335639"/>
            <a:ext cx="4181475" cy="2114550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O‘zbekiston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Respublikasining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Auditorlik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faoliyati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to‘g‘risida”gi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Qonuni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2\2-modda. Audit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6678837" y="335639"/>
            <a:ext cx="4790395" cy="2114550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Auditorlik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tashkilotlari</a:t>
            </a:r>
            <a:endParaRPr lang="en-US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da audit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o'tkazish</a:t>
            </a:r>
            <a:endParaRPr lang="en-US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ta'minlash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shartnomaga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muvofiq</a:t>
            </a:r>
            <a:endParaRPr lang="en-US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auditorlik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xizmatlari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murojaat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qilishi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endParaRPr lang="en-US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audit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3587522" y="2559950"/>
            <a:ext cx="4751842" cy="4087589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Mahalliy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iqtisodiyotni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rivojlantirishning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hozirgi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bosqichida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rolini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chuqur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anglash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shuningdek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sohasida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malakali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amaliyotchilarni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tayyorlashga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talabning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o'sib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borishi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ob'ektiv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zaruratni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keltirib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chiqardi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attestatsiyasini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joriy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/>
          <a:stretch/>
        </p:blipFill>
        <p:spPr>
          <a:xfrm>
            <a:off x="40990" y="3098042"/>
            <a:ext cx="3404666" cy="2490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978" y="4712697"/>
            <a:ext cx="2966264" cy="1981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124" y="2542262"/>
            <a:ext cx="2964089" cy="1956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627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656" y="1763795"/>
            <a:ext cx="7503887" cy="3586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O‘zbekistonda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attestatsiyadan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o‘tkazish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to‘g‘risidagi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nizom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Imtihon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markazi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to‘g‘risidagi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nizom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dasturlari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tayyorlash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o'quv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kurslari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dasturlari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"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amaliyotchi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", "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malakasini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oshirish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60" y="4453321"/>
            <a:ext cx="3733144" cy="224115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60" y="1651341"/>
            <a:ext cx="3733144" cy="232790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3" name="Скругленный прямоугольник 12"/>
          <p:cNvSpPr/>
          <p:nvPr/>
        </p:nvSpPr>
        <p:spPr>
          <a:xfrm>
            <a:off x="391886" y="93666"/>
            <a:ext cx="11560627" cy="135413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reflection stA="98000" endPos="0" dist="50800" dir="5400000" sy="-100000" algn="bl" rotWithShape="0"/>
            <a:softEdge rad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sertifikatlashtirishni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amalga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oshirishda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etakchi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rolni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respublika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jamoat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birlashmalari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egallab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tasdiqlanadi</a:t>
            </a:r>
            <a:r>
              <a:rPr lang="en-US" sz="22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2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96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116124" y="182700"/>
            <a:ext cx="5776675" cy="3055800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Taʼkidlash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joizki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auditorlarning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respublika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kasbiy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birlashmalarining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huquqiy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maqomi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qonunchilik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darajasida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belgilanishi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Oʻzbekiston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Respublikasi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Moliya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vazirligi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faoliyatini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tartibga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solish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boʻyicha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davlat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organi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hamkorlikda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hamkorlik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qilish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zarur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shart-sharoitlarni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yaratdi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audit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116124" y="3536648"/>
            <a:ext cx="5776675" cy="3156931"/>
          </a:xfrm>
          <a:prstGeom prst="round2SameRect">
            <a:avLst/>
          </a:prstGeom>
          <a:solidFill>
            <a:srgbClr val="E0FAE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Dasturlar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haqida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so'rovlar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sz="2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amaliyotchisi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",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shu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jumladan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malakasini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oshirishdan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o'tish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Siz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auditorlarning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respublika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kasbiy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birlashmalariga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murojaat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qilishingiz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79887" y="2540003"/>
            <a:ext cx="6168570" cy="1942908"/>
          </a:xfrm>
          <a:prstGeom prst="roundRect">
            <a:avLst>
              <a:gd name="adj" fmla="val 9858"/>
            </a:avLst>
          </a:prstGeom>
          <a:solidFill>
            <a:srgbClr val="FFF6DD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Shunday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auditorlarning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respublika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kasbiy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uyushmalari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qabul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qiladi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auditorlarni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tayyorlash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dasturlarini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chiqishda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doimiy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ishtirok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etish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auditor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malaka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sertifikatini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olish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huquqi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malaka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imtihonlarini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topshirish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o'tkazish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tartibi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204" y="182700"/>
            <a:ext cx="3091996" cy="2057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204" y="4635999"/>
            <a:ext cx="3091996" cy="2057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7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62119" y="72964"/>
            <a:ext cx="18473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endParaRPr lang="ru-RU" sz="2600" b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2808513" y="1384355"/>
            <a:ext cx="6379030" cy="1426993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Kompaniyani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yangi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bosqichga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ko'tarish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nafaqat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rahbarining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vazifasi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An'anaga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ko'ra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kompaniya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taraqqiyotining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"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turg'uvchisi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"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rahbari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hisoblanadi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Загнутый угол 10"/>
          <p:cNvSpPr/>
          <p:nvPr/>
        </p:nvSpPr>
        <p:spPr>
          <a:xfrm>
            <a:off x="2808513" y="4906195"/>
            <a:ext cx="6379030" cy="1588951"/>
          </a:xfrm>
          <a:prstGeom prst="foldedCorner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2000" b="1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000" b="1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soha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taqdim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etiladi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Binobarin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rahbarning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xotirjamligining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kafolati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hisobchiga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ishonch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yuksak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malakasiga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ishonchdir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Загнутый угол 11"/>
          <p:cNvSpPr/>
          <p:nvPr/>
        </p:nvSpPr>
        <p:spPr>
          <a:xfrm>
            <a:off x="2808513" y="3068281"/>
            <a:ext cx="6379030" cy="1439466"/>
          </a:xfrm>
          <a:prstGeom prst="foldedCorner">
            <a:avLst/>
          </a:prstGeom>
          <a:solidFill>
            <a:srgbClr val="CCECFF"/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2000" b="1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000" b="1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Kompaniya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nafaqat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g'oyalar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reklama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chiqarishdir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Kompaniya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soliqlar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nazorat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qiluvchi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organlar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investorlar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munosabatlardir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27" y="1315721"/>
            <a:ext cx="2046514" cy="15195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07" y="1315720"/>
            <a:ext cx="2369082" cy="149562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27" y="3043699"/>
            <a:ext cx="2200072" cy="146404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07" y="3035135"/>
            <a:ext cx="2369082" cy="15324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27" y="4878724"/>
            <a:ext cx="2200072" cy="160118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07" y="4886090"/>
            <a:ext cx="2369082" cy="160905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6" y="58134"/>
            <a:ext cx="1896020" cy="981541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/>
        </p:nvCxnSpPr>
        <p:spPr>
          <a:xfrm flipV="1">
            <a:off x="1706811" y="799217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582983" y="134334"/>
            <a:ext cx="79239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 smtClean="0">
                <a:ln w="0"/>
                <a:latin typeface="Times New Roman" panose="02020603050405020304" pitchFamily="18" charset="0"/>
              </a:rPr>
              <a:t>3.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buxgalterlarning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tizimi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600" b="1" dirty="0">
              <a:ln w="0"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65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ертикальный свиток 8"/>
          <p:cNvSpPr/>
          <p:nvPr/>
        </p:nvSpPr>
        <p:spPr>
          <a:xfrm>
            <a:off x="622308" y="1650093"/>
            <a:ext cx="6983184" cy="4786994"/>
          </a:xfrm>
          <a:prstGeom prst="verticalScroll">
            <a:avLst>
              <a:gd name="adj" fmla="val 8059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265" algn="ctr">
              <a:spcAft>
                <a:spcPts val="0"/>
              </a:spcAft>
            </a:pPr>
            <a:r>
              <a:rPr lang="ru-RU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tarqalganlari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sertifikatlardir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42265" algn="ctr">
              <a:spcAft>
                <a:spcPts val="0"/>
              </a:spcAft>
            </a:pP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ACCA (Association of Chartered Certified Accountants,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Britaniya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342265" algn="ctr">
              <a:spcAft>
                <a:spcPts val="0"/>
              </a:spcAft>
            </a:pP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Sertifikatlangan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Buxgalterlar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Auditorlar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Kengashi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(ICCA)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chiqilgan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CIPA (Certified Accounting Practitioner);</a:t>
            </a:r>
          </a:p>
          <a:p>
            <a:pPr indent="342265" algn="ctr">
              <a:spcAft>
                <a:spcPts val="0"/>
              </a:spcAft>
            </a:pP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CPA (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sertifikatlangan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professional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buxgalter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AQSh</a:t>
            </a:r>
            <a:r>
              <a:rPr lang="en-US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41" y="4324349"/>
            <a:ext cx="4103916" cy="23648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rgbClr r="0" g="0" b="0"/>
          </a:lnRef>
          <a:fillRef idx="1001">
            <a:schemeClr val="dk1"/>
          </a:fillRef>
          <a:effectRef idx="0">
            <a:scrgbClr r="0" g="0" b="0"/>
          </a:effectRef>
          <a:fontRef idx="major"/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570" y="1722663"/>
            <a:ext cx="4147458" cy="24356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1001">
            <a:schemeClr val="dk1"/>
          </a:fillRef>
          <a:effectRef idx="0">
            <a:scrgbClr r="0" g="0" b="0"/>
          </a:effectRef>
          <a:fontRef idx="major"/>
        </p:style>
      </p:pic>
      <p:sp>
        <p:nvSpPr>
          <p:cNvPr id="2" name="Скругленный прямоугольник 1"/>
          <p:cNvSpPr/>
          <p:nvPr/>
        </p:nvSpPr>
        <p:spPr>
          <a:xfrm>
            <a:off x="333830" y="101600"/>
            <a:ext cx="11538856" cy="117928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sertifikatlar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bozoriga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nuqtai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>
              <a:spcAft>
                <a:spcPts val="0"/>
              </a:spcAft>
            </a:pP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Endi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qanday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mutaxassisi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qaysi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sertifikatni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olishni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tanlash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imkoniyatiga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24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43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156190021"/>
              </p:ext>
            </p:extLst>
          </p:nvPr>
        </p:nvGraphicFramePr>
        <p:xfrm>
          <a:off x="144235" y="551093"/>
          <a:ext cx="1199605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Минус 9"/>
          <p:cNvSpPr/>
          <p:nvPr/>
        </p:nvSpPr>
        <p:spPr>
          <a:xfrm>
            <a:off x="8347075" y="-1970766"/>
            <a:ext cx="488950" cy="11146970"/>
          </a:xfrm>
          <a:prstGeom prst="mathMinus">
            <a:avLst/>
          </a:prstGeom>
          <a:solidFill>
            <a:schemeClr val="accent6"/>
          </a:solidFill>
          <a:ln>
            <a:solidFill>
              <a:srgbClr val="6AA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Минус 10"/>
          <p:cNvSpPr/>
          <p:nvPr/>
        </p:nvSpPr>
        <p:spPr>
          <a:xfrm>
            <a:off x="4188732" y="-1218564"/>
            <a:ext cx="488950" cy="11146970"/>
          </a:xfrm>
          <a:prstGeom prst="mathMinus">
            <a:avLst/>
          </a:prstGeom>
          <a:solidFill>
            <a:srgbClr val="728653"/>
          </a:solidFill>
          <a:ln>
            <a:solidFill>
              <a:srgbClr val="7286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Минус 11"/>
          <p:cNvSpPr/>
          <p:nvPr/>
        </p:nvSpPr>
        <p:spPr>
          <a:xfrm>
            <a:off x="144235" y="1009650"/>
            <a:ext cx="488950" cy="8670470"/>
          </a:xfrm>
          <a:prstGeom prst="mathMinus">
            <a:avLst/>
          </a:prstGeom>
          <a:solidFill>
            <a:schemeClr val="accent2"/>
          </a:solidFill>
          <a:ln>
            <a:solidFill>
              <a:srgbClr val="DE7E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" y="153273"/>
            <a:ext cx="3546494" cy="277773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7150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55" y="3368616"/>
            <a:ext cx="4415972" cy="2828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32014" y="174282"/>
            <a:ext cx="11482615" cy="26677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CAP/CIPA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IFRS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nashriyoti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(IASB)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rasmiy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hamkorlik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orqali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IFRS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logotipidan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foydalanish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huquqiga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bo'lgan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yagona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dasturdir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anglatadiki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faqat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CAP / CIPA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dasturida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o'quv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kursining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muvofiqligi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ushbu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standartlarning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nashriyotchisi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to'liq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tasdiqlanadi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muvaffaqiyatli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ishlash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mulohazalar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zarur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bo'lgan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barcha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kerakli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standartlaridan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foydalanadi</a:t>
            </a:r>
            <a:r>
              <a:rPr lang="en-US" sz="22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52343" y="3465283"/>
            <a:ext cx="4862286" cy="273231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Yana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jihat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bilim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ko'lami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Ko'rinib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turibdiki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yuqori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sifatli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yozuvlarni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saqlash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faqat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ularni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to'liq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bilish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orqali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8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Горизонтальный свиток 7"/>
          <p:cNvSpPr/>
          <p:nvPr/>
        </p:nvSpPr>
        <p:spPr>
          <a:xfrm>
            <a:off x="434976" y="55357"/>
            <a:ext cx="11360150" cy="3487943"/>
          </a:xfrm>
          <a:prstGeom prst="horizontalScroll">
            <a:avLst/>
          </a:prstGeom>
          <a:solidFill>
            <a:srgbClr val="FDF0E7"/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ru-RU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CIPA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Certified International Professional Accountant (Certified International Professional Accountant) -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imtihon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topshirish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rus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tilidagi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yagona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dasturdir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IFRSga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asoslangan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Federatsiyasi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(IFAC)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ta'lim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javob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beradi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Birlashgan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Millatlar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Tashkilotining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Savdo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Taraqqiyot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Konferentsiyasida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(UNCTAD/ISAR)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ekspertlarning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hukumatlararo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ishchi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guruhi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chiqilgan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tayyorlash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namunaviy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o'quv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434976" y="3195446"/>
            <a:ext cx="11360149" cy="3556192"/>
          </a:xfrm>
          <a:prstGeom prst="horizontalScroll">
            <a:avLst/>
          </a:prstGeom>
          <a:solidFill>
            <a:srgbClr val="EDF1F9"/>
          </a:solidFill>
          <a:ln w="190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ru-RU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CIPA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asoschisi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kengashi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(ICCAA)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bo'lib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2005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yil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may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oyida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Yevroosiyo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kengashi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(ECCAA) deb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o'zgartirildi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Bugungi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kunda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ECCBA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federatsiyasining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(IFAC)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mintaqaviy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a'zosi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bo'lib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MDHning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to'qqiz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mamlakatidan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32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milliy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professional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auditor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tashkilotlarini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birlashtiradi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Direktorlar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kengashi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tarkibiga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Qo'mitasi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Foundation (IASCF)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vakili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kiradi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8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9400" y="1113974"/>
            <a:ext cx="11747500" cy="1323439"/>
          </a:xfrm>
          <a:prstGeom prst="rect">
            <a:avLst/>
          </a:prstGeom>
          <a:solidFill>
            <a:srgbClr val="EFF9FF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CIPA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faoliyati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MDH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undan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tashqarida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ham professional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hamjamiyat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yuqori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baholandi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2004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yilda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AQSH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taraqqiyot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agentligi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buxgalteriya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standartlari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qoʻmitasi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fondi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(IASCF)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Yevroosiyo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sertifikatlangan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kengashi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(ECCA)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oʻrtasida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oʻzaro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anglashuv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memorandumi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imzolandi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9399" y="3951033"/>
            <a:ext cx="117475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asosidagi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hisob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[FA1] [FA2].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Bitirdi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hisobot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bo'yicha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diplom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-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to'liq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kurs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Boshqaruv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hisobi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[MA1] [MA2].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IFRS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hisobotini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o'zgartirish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Soliqlar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qonun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RU [CAP].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CAP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to'liq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o'qish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kursidir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CIPA -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to'liq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o'qish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kursi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Kurslar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bosh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menejerlar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hisobot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beruvchilar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mo'ljallangan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/>
          </a:p>
        </p:txBody>
      </p:sp>
      <p:sp>
        <p:nvSpPr>
          <p:cNvPr id="8" name="Пятиугольник 7"/>
          <p:cNvSpPr/>
          <p:nvPr/>
        </p:nvSpPr>
        <p:spPr>
          <a:xfrm>
            <a:off x="279400" y="188689"/>
            <a:ext cx="11747500" cy="767443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CIPA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moliyaviy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menejerlar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direktorlar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buxgalterlar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auditorlar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hisobot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beruvchilar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mo'ljallangan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279400" y="2907407"/>
            <a:ext cx="11747500" cy="851793"/>
          </a:xfrm>
          <a:prstGeom prst="homePlate">
            <a:avLst/>
          </a:prstGeom>
          <a:solidFill>
            <a:srgbClr val="FCE7D8"/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Xalqaro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sertifikatlashtirish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dasturlarida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ta'lim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imtihonlarga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tayyorgarlik</a:t>
            </a:r>
            <a:endParaRPr lang="en-US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Quyidagi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fanlar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taklif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etiladi</a:t>
            </a:r>
            <a:r>
              <a:rPr lang="en-US" sz="200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dirty="0">
              <a:ln w="0"/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1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дписи русские вектор: стоковые векторные изображения, иллюстрации |  Depositphot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3" b="12022"/>
          <a:stretch/>
        </p:blipFill>
        <p:spPr bwMode="auto">
          <a:xfrm>
            <a:off x="-8920" y="0"/>
            <a:ext cx="12200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901700" y="787400"/>
            <a:ext cx="10947400" cy="4953000"/>
          </a:xfrm>
          <a:prstGeom prst="roundRect">
            <a:avLst/>
          </a:prstGeom>
          <a:solidFill>
            <a:srgbClr val="C7D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08100" y="952500"/>
            <a:ext cx="10198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9900CC"/>
                </a:solidFill>
              </a:rPr>
              <a:t>E`tiboringiz</a:t>
            </a:r>
            <a:r>
              <a:rPr lang="en-US" sz="9600" dirty="0" smtClean="0">
                <a:solidFill>
                  <a:srgbClr val="9900CC"/>
                </a:solidFill>
              </a:rPr>
              <a:t> </a:t>
            </a:r>
            <a:r>
              <a:rPr lang="en-US" sz="9600" dirty="0" err="1" smtClean="0">
                <a:solidFill>
                  <a:srgbClr val="9900CC"/>
                </a:solidFill>
              </a:rPr>
              <a:t>uchun</a:t>
            </a:r>
            <a:r>
              <a:rPr lang="en-US" sz="9600" dirty="0" smtClean="0">
                <a:solidFill>
                  <a:srgbClr val="9900CC"/>
                </a:solidFill>
              </a:rPr>
              <a:t> </a:t>
            </a:r>
            <a:r>
              <a:rPr lang="en-US" sz="9600" dirty="0" err="1" smtClean="0">
                <a:solidFill>
                  <a:srgbClr val="9900CC"/>
                </a:solidFill>
              </a:rPr>
              <a:t>rahmat</a:t>
            </a:r>
            <a:r>
              <a:rPr lang="en-US" sz="9600" dirty="0" smtClean="0">
                <a:solidFill>
                  <a:srgbClr val="9900CC"/>
                </a:solidFill>
              </a:rPr>
              <a:t>!!!</a:t>
            </a:r>
            <a:endParaRPr lang="ru-RU" sz="96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31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1595</Words>
  <Application>Microsoft Office PowerPoint</Application>
  <PresentationFormat>Произвольный</PresentationFormat>
  <Paragraphs>111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Asd</cp:lastModifiedBy>
  <cp:revision>106</cp:revision>
  <dcterms:created xsi:type="dcterms:W3CDTF">2021-10-18T10:09:20Z</dcterms:created>
  <dcterms:modified xsi:type="dcterms:W3CDTF">2023-11-18T17:11:03Z</dcterms:modified>
</cp:coreProperties>
</file>