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302" r:id="rId3"/>
    <p:sldId id="303" r:id="rId4"/>
    <p:sldId id="305" r:id="rId5"/>
    <p:sldId id="306" r:id="rId6"/>
    <p:sldId id="308" r:id="rId7"/>
    <p:sldId id="295" r:id="rId8"/>
    <p:sldId id="296" r:id="rId9"/>
    <p:sldId id="297" r:id="rId10"/>
    <p:sldId id="298" r:id="rId11"/>
    <p:sldId id="299" r:id="rId12"/>
    <p:sldId id="307" r:id="rId13"/>
    <p:sldId id="300" r:id="rId14"/>
    <p:sldId id="301" r:id="rId15"/>
    <p:sldId id="304" r:id="rId16"/>
    <p:sldId id="309" r:id="rId17"/>
    <p:sldId id="310" r:id="rId18"/>
    <p:sldId id="287"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95C9D5F-0870-4580-9074-735E0824B1C3}" type="datetimeFigureOut">
              <a:rPr lang="ru-RU" smtClean="0"/>
              <a:t>сб 26.10.24</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33F4BCB-BF94-44FB-BD28-484F1A4C733C}" type="slidenum">
              <a:rPr lang="ru-RU" smtClean="0"/>
              <a:t>‹#›</a:t>
            </a:fld>
            <a:endParaRPr lang="ru-RU"/>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95C9D5F-0870-4580-9074-735E0824B1C3}" type="datetimeFigureOut">
              <a:rPr lang="ru-RU" smtClean="0"/>
              <a:t>сб 26.10.24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33F4BCB-BF94-44FB-BD28-484F1A4C733C}"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95C9D5F-0870-4580-9074-735E0824B1C3}" type="datetimeFigureOut">
              <a:rPr lang="ru-RU" smtClean="0"/>
              <a:t>сб 26.10.24</a:t>
            </a:fld>
            <a:endParaRPr lang="ru-RU"/>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33F4BCB-BF94-44FB-BD28-484F1A4C733C}" type="slidenum">
              <a:rPr lang="ru-RU" smtClean="0"/>
              <a:t>‹#›</a:t>
            </a:fld>
            <a:endParaRPr lang="ru-RU"/>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95C9D5F-0870-4580-9074-735E0824B1C3}" type="datetimeFigureOut">
              <a:rPr lang="ru-RU" smtClean="0"/>
              <a:t>сб 26.10.24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33F4BCB-BF94-44FB-BD28-484F1A4C733C}"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95C9D5F-0870-4580-9074-735E0824B1C3}" type="datetimeFigureOut">
              <a:rPr lang="ru-RU" smtClean="0"/>
              <a:t>сб 26.10.24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33F4BCB-BF94-44FB-BD28-484F1A4C733C}"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F95C9D5F-0870-4580-9074-735E0824B1C3}" type="datetimeFigureOut">
              <a:rPr lang="ru-RU" smtClean="0"/>
              <a:t>сб 26.10.24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33F4BCB-BF94-44FB-BD28-484F1A4C733C}"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F95C9D5F-0870-4580-9074-735E0824B1C3}" type="datetimeFigureOut">
              <a:rPr lang="ru-RU" smtClean="0"/>
              <a:t>сб 26.10.24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33F4BCB-BF94-44FB-BD28-484F1A4C733C}"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95C9D5F-0870-4580-9074-735E0824B1C3}" type="datetimeFigureOut">
              <a:rPr lang="ru-RU" smtClean="0"/>
              <a:t>сб 26.10.24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33F4BCB-BF94-44FB-BD28-484F1A4C733C}" type="slidenum">
              <a:rPr lang="ru-RU" smtClean="0"/>
              <a:t>‹#›</a:t>
            </a:fld>
            <a:endParaRPr lang="ru-RU"/>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5" name="Date Placeholder 4"/>
          <p:cNvSpPr>
            <a:spLocks noGrp="1"/>
          </p:cNvSpPr>
          <p:nvPr>
            <p:ph type="dt" sz="half" idx="10"/>
          </p:nvPr>
        </p:nvSpPr>
        <p:spPr/>
        <p:txBody>
          <a:bodyPr/>
          <a:lstStyle/>
          <a:p>
            <a:fld id="{F95C9D5F-0870-4580-9074-735E0824B1C3}" type="datetimeFigureOut">
              <a:rPr lang="ru-RU" smtClean="0"/>
              <a:t>сб 26.10.24</a:t>
            </a:fld>
            <a:endParaRPr lang="ru-RU"/>
          </a:p>
        </p:txBody>
      </p:sp>
      <p:sp>
        <p:nvSpPr>
          <p:cNvPr id="7" name="Slide Number Placeholder 6"/>
          <p:cNvSpPr>
            <a:spLocks noGrp="1"/>
          </p:cNvSpPr>
          <p:nvPr>
            <p:ph type="sldNum" sz="quarter" idx="12"/>
          </p:nvPr>
        </p:nvSpPr>
        <p:spPr/>
        <p:txBody>
          <a:bodyPr/>
          <a:lstStyle/>
          <a:p>
            <a:fld id="{733F4BCB-BF94-44FB-BD28-484F1A4C733C}" type="slidenum">
              <a:rPr lang="ru-RU" smtClean="0"/>
              <a:t>‹#›</a:t>
            </a:fld>
            <a:endParaRPr lang="ru-RU"/>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95C9D5F-0870-4580-9074-735E0824B1C3}" type="datetimeFigureOut">
              <a:rPr lang="ru-RU" smtClean="0"/>
              <a:t>сб 26.10.24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33F4BCB-BF94-44FB-BD28-484F1A4C733C}"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95C9D5F-0870-4580-9074-735E0824B1C3}" type="datetimeFigureOut">
              <a:rPr lang="ru-RU" smtClean="0"/>
              <a:t>сб 26.10.24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33F4BCB-BF94-44FB-BD28-484F1A4C733C}"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95C9D5F-0870-4580-9074-735E0824B1C3}" type="datetimeFigureOut">
              <a:rPr lang="ru-RU" smtClean="0"/>
              <a:t>сб 26.10.24</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33F4BCB-BF94-44FB-BD28-484F1A4C733C}" type="slidenum">
              <a:rPr lang="ru-RU" smtClean="0"/>
              <a:t>‹#›</a:t>
            </a:fld>
            <a:endParaRPr lang="ru-RU"/>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2348880"/>
            <a:ext cx="6624736" cy="1470025"/>
          </a:xfrm>
          <a:ln>
            <a:solidFill>
              <a:schemeClr val="tx1"/>
            </a:solidFill>
          </a:ln>
        </p:spPr>
        <p:style>
          <a:lnRef idx="3">
            <a:schemeClr val="lt1"/>
          </a:lnRef>
          <a:fillRef idx="1">
            <a:schemeClr val="accent1"/>
          </a:fillRef>
          <a:effectRef idx="1">
            <a:schemeClr val="accent1"/>
          </a:effectRef>
          <a:fontRef idx="minor">
            <a:schemeClr val="lt1"/>
          </a:fontRef>
        </p:style>
        <p:txBody>
          <a:bodyPr>
            <a:normAutofit/>
          </a:bodyPr>
          <a:lstStyle/>
          <a:p>
            <a:r>
              <a:rPr lang="en-US" sz="2000" b="1" dirty="0" err="1">
                <a:solidFill>
                  <a:schemeClr val="tx1"/>
                </a:solidFill>
                <a:cs typeface="Times New Roman" panose="02020603050405020304" pitchFamily="18" charset="0"/>
              </a:rPr>
              <a:t>Konservalash</a:t>
            </a:r>
            <a:r>
              <a:rPr lang="en-US" sz="2000" b="1" dirty="0">
                <a:solidFill>
                  <a:schemeClr val="tx1"/>
                </a:solidFill>
                <a:cs typeface="Times New Roman" panose="02020603050405020304" pitchFamily="18" charset="0"/>
              </a:rPr>
              <a:t> </a:t>
            </a:r>
            <a:r>
              <a:rPr lang="en-US" sz="2000" b="1" dirty="0" err="1">
                <a:solidFill>
                  <a:schemeClr val="tx1"/>
                </a:solidFill>
                <a:cs typeface="Times New Roman" panose="02020603050405020304" pitchFamily="18" charset="0"/>
              </a:rPr>
              <a:t>usullari</a:t>
            </a:r>
            <a:r>
              <a:rPr lang="en-US" sz="2000" b="1" dirty="0">
                <a:solidFill>
                  <a:schemeClr val="tx1"/>
                </a:solidFill>
                <a:cs typeface="Times New Roman" panose="02020603050405020304" pitchFamily="18" charset="0"/>
              </a:rPr>
              <a:t> </a:t>
            </a:r>
            <a:r>
              <a:rPr lang="en-US" sz="2000" b="1" dirty="0" err="1">
                <a:solidFill>
                  <a:schemeClr val="tx1"/>
                </a:solidFill>
                <a:cs typeface="Times New Roman" panose="02020603050405020304" pitchFamily="18" charset="0"/>
              </a:rPr>
              <a:t>asoslari</a:t>
            </a:r>
            <a:r>
              <a:rPr lang="en-US" sz="2000" b="1" dirty="0">
                <a:solidFill>
                  <a:schemeClr val="tx1"/>
                </a:solidFill>
                <a:cs typeface="Times New Roman" panose="02020603050405020304" pitchFamily="18" charset="0"/>
              </a:rPr>
              <a:t> </a:t>
            </a:r>
            <a:r>
              <a:rPr lang="en-US" sz="2000" b="1" dirty="0" err="1">
                <a:solidFill>
                  <a:schemeClr val="tx1"/>
                </a:solidFill>
                <a:cs typeface="Times New Roman" panose="02020603050405020304" pitchFamily="18" charset="0"/>
              </a:rPr>
              <a:t>va</a:t>
            </a:r>
            <a:r>
              <a:rPr lang="en-US" sz="2000" b="1" dirty="0">
                <a:solidFill>
                  <a:schemeClr val="tx1"/>
                </a:solidFill>
                <a:cs typeface="Times New Roman" panose="02020603050405020304" pitchFamily="18" charset="0"/>
              </a:rPr>
              <a:t> </a:t>
            </a:r>
            <a:r>
              <a:rPr lang="en-US" sz="2000" b="1" dirty="0" err="1">
                <a:solidFill>
                  <a:schemeClr val="tx1"/>
                </a:solidFill>
                <a:cs typeface="Times New Roman" panose="02020603050405020304" pitchFamily="18" charset="0"/>
              </a:rPr>
              <a:t>konservalash</a:t>
            </a:r>
            <a:endParaRPr lang="ru-RU" sz="2000" b="1" dirty="0">
              <a:solidFill>
                <a:schemeClr val="tx1"/>
              </a:solidFill>
              <a:cs typeface="Times New Roman" panose="02020603050405020304" pitchFamily="18" charset="0"/>
            </a:endParaRPr>
          </a:p>
        </p:txBody>
      </p:sp>
      <p:sp>
        <p:nvSpPr>
          <p:cNvPr id="3" name="Заголовок 1"/>
          <p:cNvSpPr txBox="1">
            <a:spLocks/>
          </p:cNvSpPr>
          <p:nvPr/>
        </p:nvSpPr>
        <p:spPr>
          <a:xfrm>
            <a:off x="5215911" y="5075940"/>
            <a:ext cx="3456384" cy="1470025"/>
          </a:xfrm>
          <a:prstGeom prst="rect">
            <a:avLst/>
          </a:prstGeom>
          <a:ln>
            <a:solidFill>
              <a:schemeClr val="tx1"/>
            </a:solidFill>
          </a:ln>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rmAutofit/>
          </a:bodyPr>
          <a:lstStyle>
            <a:lvl1pPr algn="r" defTabSz="914400" rtl="0" eaLnBrk="1" latinLnBrk="0" hangingPunct="1">
              <a:spcBef>
                <a:spcPct val="0"/>
              </a:spcBef>
              <a:buNone/>
              <a:defRPr sz="4200" kern="1200" cap="all" spc="150" baseline="0">
                <a:ln>
                  <a:no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uz-Cyrl-UZ" sz="2000" b="1" dirty="0" smtClean="0">
                <a:solidFill>
                  <a:schemeClr val="tx1"/>
                </a:solidFill>
                <a:cs typeface="Times New Roman" panose="02020603050405020304" pitchFamily="18" charset="0"/>
              </a:rPr>
              <a:t>А.О.</a:t>
            </a:r>
            <a:r>
              <a:rPr lang="en-US" sz="2000" b="1" dirty="0" smtClean="0">
                <a:solidFill>
                  <a:schemeClr val="tx1"/>
                </a:solidFill>
                <a:cs typeface="Times New Roman" panose="02020603050405020304" pitchFamily="18" charset="0"/>
              </a:rPr>
              <a:t>UZAYDULLAYEV</a:t>
            </a:r>
            <a:endParaRPr lang="ru-RU" sz="2000" dirty="0">
              <a:solidFill>
                <a:schemeClr val="tx1"/>
              </a:solidFill>
              <a:cs typeface="Times New Roman" panose="02020603050405020304" pitchFamily="18" charset="0"/>
            </a:endParaRPr>
          </a:p>
        </p:txBody>
      </p:sp>
    </p:spTree>
    <p:extLst>
      <p:ext uri="{BB962C8B-B14F-4D97-AF65-F5344CB8AC3E}">
        <p14:creationId xmlns:p14="http://schemas.microsoft.com/office/powerpoint/2010/main" val="3922472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476672"/>
            <a:ext cx="6264696" cy="923330"/>
          </a:xfrm>
          <a:prstGeom prst="rect">
            <a:avLst/>
          </a:prstGeom>
        </p:spPr>
        <p:txBody>
          <a:bodyPr wrap="square">
            <a:spAutoFit/>
          </a:bodyPr>
          <a:lstStyle/>
          <a:p>
            <a:pPr algn="ctr"/>
            <a:r>
              <a:rPr lang="en-US" b="1" dirty="0" err="1"/>
              <a:t>Konservalashning</a:t>
            </a:r>
            <a:r>
              <a:rPr lang="en-US" b="1" dirty="0"/>
              <a:t> </a:t>
            </a:r>
            <a:r>
              <a:rPr lang="en-US" b="1" dirty="0" err="1"/>
              <a:t>biologik</a:t>
            </a:r>
            <a:r>
              <a:rPr lang="en-US" b="1" dirty="0"/>
              <a:t> </a:t>
            </a:r>
            <a:r>
              <a:rPr lang="en-US" b="1" dirty="0" err="1"/>
              <a:t>asoslariga</a:t>
            </a:r>
            <a:r>
              <a:rPr lang="en-US" b="1" dirty="0"/>
              <a:t> </a:t>
            </a:r>
            <a:r>
              <a:rPr lang="en-US" b="1" dirty="0" err="1"/>
              <a:t>ko‘ra</a:t>
            </a:r>
            <a:r>
              <a:rPr lang="en-US" b="1" dirty="0"/>
              <a:t> </a:t>
            </a:r>
            <a:r>
              <a:rPr lang="en-US" b="1" dirty="0" err="1"/>
              <a:t>konservalash</a:t>
            </a:r>
            <a:r>
              <a:rPr lang="en-US" b="1" dirty="0"/>
              <a:t> </a:t>
            </a:r>
            <a:r>
              <a:rPr lang="en-US" b="1" dirty="0" err="1"/>
              <a:t>usullarini</a:t>
            </a:r>
            <a:r>
              <a:rPr lang="en-US" b="1" dirty="0"/>
              <a:t> </a:t>
            </a:r>
            <a:r>
              <a:rPr lang="en-US" b="1" dirty="0" err="1"/>
              <a:t>asosiy</a:t>
            </a:r>
            <a:r>
              <a:rPr lang="en-US" b="1" dirty="0"/>
              <a:t> </a:t>
            </a:r>
            <a:r>
              <a:rPr lang="en-US" b="1" dirty="0" err="1"/>
              <a:t>uch</a:t>
            </a:r>
            <a:r>
              <a:rPr lang="en-US" b="1" dirty="0"/>
              <a:t> </a:t>
            </a:r>
            <a:r>
              <a:rPr lang="en-US" b="1" dirty="0" err="1"/>
              <a:t>guruhga</a:t>
            </a:r>
            <a:r>
              <a:rPr lang="en-US" b="1" dirty="0"/>
              <a:t> </a:t>
            </a:r>
            <a:r>
              <a:rPr lang="en-US" b="1" dirty="0" err="1"/>
              <a:t>bo‘lish</a:t>
            </a:r>
            <a:r>
              <a:rPr lang="en-US" b="1" dirty="0"/>
              <a:t> </a:t>
            </a:r>
            <a:r>
              <a:rPr lang="en-US" b="1" dirty="0" err="1"/>
              <a:t>mumkin</a:t>
            </a:r>
            <a:r>
              <a:rPr lang="en-US" b="1" dirty="0"/>
              <a:t>:</a:t>
            </a:r>
            <a:endParaRPr lang="ru-RU" b="1" dirty="0"/>
          </a:p>
        </p:txBody>
      </p:sp>
      <p:sp>
        <p:nvSpPr>
          <p:cNvPr id="3" name="Прямоугольник 2"/>
          <p:cNvSpPr/>
          <p:nvPr/>
        </p:nvSpPr>
        <p:spPr>
          <a:xfrm>
            <a:off x="359532" y="1916832"/>
            <a:ext cx="8496944" cy="3831818"/>
          </a:xfrm>
          <a:prstGeom prst="rect">
            <a:avLst/>
          </a:prstGeom>
        </p:spPr>
        <p:txBody>
          <a:bodyPr wrap="square">
            <a:spAutoFit/>
          </a:bodyPr>
          <a:lstStyle/>
          <a:p>
            <a:pPr algn="just">
              <a:lnSpc>
                <a:spcPct val="150000"/>
              </a:lnSpc>
            </a:pPr>
            <a:r>
              <a:rPr lang="en-US" dirty="0" smtClean="0"/>
              <a:t>	</a:t>
            </a:r>
            <a:r>
              <a:rPr lang="en-US" b="1" dirty="0" smtClean="0"/>
              <a:t>1. </a:t>
            </a:r>
            <a:r>
              <a:rPr lang="en-US" dirty="0" err="1" smtClean="0"/>
              <a:t>Xom</a:t>
            </a:r>
            <a:r>
              <a:rPr lang="en-US" dirty="0" smtClean="0"/>
              <a:t> </a:t>
            </a:r>
            <a:r>
              <a:rPr lang="en-US" dirty="0" err="1"/>
              <a:t>ashyoning</a:t>
            </a:r>
            <a:r>
              <a:rPr lang="en-US" dirty="0"/>
              <a:t> </a:t>
            </a:r>
            <a:r>
              <a:rPr lang="en-US" dirty="0" err="1"/>
              <a:t>hayotiy</a:t>
            </a:r>
            <a:r>
              <a:rPr lang="en-US" dirty="0"/>
              <a:t> </a:t>
            </a:r>
            <a:r>
              <a:rPr lang="en-US" dirty="0" err="1"/>
              <a:t>jarayonlarini</a:t>
            </a:r>
            <a:r>
              <a:rPr lang="en-US" dirty="0"/>
              <a:t> </a:t>
            </a:r>
            <a:r>
              <a:rPr lang="en-US" dirty="0" err="1"/>
              <a:t>saqlab</a:t>
            </a:r>
            <a:r>
              <a:rPr lang="en-US" dirty="0"/>
              <a:t>, </a:t>
            </a:r>
            <a:r>
              <a:rPr lang="en-US" dirty="0" err="1"/>
              <a:t>uning</a:t>
            </a:r>
            <a:r>
              <a:rPr lang="en-US" dirty="0"/>
              <a:t> </a:t>
            </a:r>
            <a:r>
              <a:rPr lang="en-US" dirty="0" err="1"/>
              <a:t>tabiiy</a:t>
            </a:r>
            <a:r>
              <a:rPr lang="en-US" dirty="0"/>
              <a:t> </a:t>
            </a:r>
            <a:r>
              <a:rPr lang="en-US" dirty="0" err="1" smtClean="0"/>
              <a:t>immunitetidan</a:t>
            </a:r>
            <a:r>
              <a:rPr lang="en-US" dirty="0" smtClean="0"/>
              <a:t> </a:t>
            </a:r>
            <a:r>
              <a:rPr lang="en-US" dirty="0" err="1"/>
              <a:t>foydalanish</a:t>
            </a:r>
            <a:r>
              <a:rPr lang="en-US" dirty="0"/>
              <a:t> </a:t>
            </a:r>
            <a:r>
              <a:rPr lang="en-US" dirty="0" err="1"/>
              <a:t>usuli</a:t>
            </a:r>
            <a:r>
              <a:rPr lang="en-US" dirty="0"/>
              <a:t>. </a:t>
            </a:r>
            <a:r>
              <a:rPr lang="en-US" dirty="0" err="1"/>
              <a:t>Bunda</a:t>
            </a:r>
            <a:r>
              <a:rPr lang="en-US" dirty="0"/>
              <a:t>, </a:t>
            </a:r>
            <a:r>
              <a:rPr lang="en-US" dirty="0" err="1"/>
              <a:t>maxsus</a:t>
            </a:r>
            <a:r>
              <a:rPr lang="en-US" dirty="0"/>
              <a:t> </a:t>
            </a:r>
            <a:r>
              <a:rPr lang="en-US" dirty="0" err="1"/>
              <a:t>koservalash</a:t>
            </a:r>
            <a:r>
              <a:rPr lang="en-US" dirty="0"/>
              <a:t> </a:t>
            </a:r>
            <a:r>
              <a:rPr lang="en-US" dirty="0" err="1"/>
              <a:t>usullari</a:t>
            </a:r>
            <a:r>
              <a:rPr lang="en-US" dirty="0"/>
              <a:t> </a:t>
            </a:r>
            <a:r>
              <a:rPr lang="en-US" dirty="0" err="1"/>
              <a:t>qo‘llanilmay</a:t>
            </a:r>
            <a:r>
              <a:rPr lang="en-US" dirty="0"/>
              <a:t> </a:t>
            </a:r>
            <a:r>
              <a:rPr lang="en-US" dirty="0" err="1"/>
              <a:t>meva</a:t>
            </a:r>
            <a:r>
              <a:rPr lang="en-US" dirty="0"/>
              <a:t> </a:t>
            </a:r>
            <a:r>
              <a:rPr lang="en-US" dirty="0" err="1"/>
              <a:t>va</a:t>
            </a:r>
            <a:r>
              <a:rPr lang="en-US" dirty="0"/>
              <a:t> </a:t>
            </a:r>
            <a:r>
              <a:rPr lang="en-US" dirty="0" err="1" smtClean="0"/>
              <a:t>sabzavotlarni</a:t>
            </a:r>
            <a:r>
              <a:rPr lang="en-US" dirty="0" smtClean="0"/>
              <a:t> </a:t>
            </a:r>
            <a:r>
              <a:rPr lang="en-US" dirty="0" err="1"/>
              <a:t>tabiiy</a:t>
            </a:r>
            <a:r>
              <a:rPr lang="en-US" dirty="0"/>
              <a:t> </a:t>
            </a:r>
            <a:r>
              <a:rPr lang="en-US" dirty="0" err="1"/>
              <a:t>sifatini</a:t>
            </a:r>
            <a:r>
              <a:rPr lang="en-US" dirty="0"/>
              <a:t> </a:t>
            </a:r>
            <a:r>
              <a:rPr lang="en-US" dirty="0" err="1"/>
              <a:t>saqlab</a:t>
            </a:r>
            <a:r>
              <a:rPr lang="en-US" dirty="0"/>
              <a:t> </a:t>
            </a:r>
            <a:r>
              <a:rPr lang="en-US" dirty="0" err="1"/>
              <a:t>qolish</a:t>
            </a:r>
            <a:r>
              <a:rPr lang="en-US" dirty="0"/>
              <a:t> </a:t>
            </a:r>
            <a:r>
              <a:rPr lang="en-US" dirty="0" err="1"/>
              <a:t>chora</a:t>
            </a:r>
            <a:r>
              <a:rPr lang="en-US" dirty="0"/>
              <a:t> </a:t>
            </a:r>
            <a:r>
              <a:rPr lang="en-US" dirty="0" err="1"/>
              <a:t>tadbirlari</a:t>
            </a:r>
            <a:r>
              <a:rPr lang="en-US" dirty="0"/>
              <a:t> </a:t>
            </a:r>
            <a:r>
              <a:rPr lang="en-US" dirty="0" err="1"/>
              <a:t>amalga</a:t>
            </a:r>
            <a:r>
              <a:rPr lang="en-US" dirty="0"/>
              <a:t> </a:t>
            </a:r>
            <a:r>
              <a:rPr lang="en-US" dirty="0" err="1"/>
              <a:t>oshirish</a:t>
            </a:r>
            <a:r>
              <a:rPr lang="en-US" dirty="0"/>
              <a:t> </a:t>
            </a:r>
            <a:r>
              <a:rPr lang="en-US" dirty="0" err="1"/>
              <a:t>orqali</a:t>
            </a:r>
            <a:r>
              <a:rPr lang="en-US" dirty="0"/>
              <a:t>, </a:t>
            </a:r>
            <a:r>
              <a:rPr lang="en-US" dirty="0" err="1"/>
              <a:t>qisqa</a:t>
            </a:r>
            <a:r>
              <a:rPr lang="en-US" dirty="0"/>
              <a:t> </a:t>
            </a:r>
            <a:r>
              <a:rPr lang="en-US" dirty="0" err="1"/>
              <a:t>muddatli</a:t>
            </a:r>
            <a:r>
              <a:rPr lang="en-US" dirty="0"/>
              <a:t> </a:t>
            </a:r>
            <a:r>
              <a:rPr lang="en-US" dirty="0" err="1"/>
              <a:t>saqlash</a:t>
            </a:r>
            <a:r>
              <a:rPr lang="en-US" dirty="0"/>
              <a:t> </a:t>
            </a:r>
            <a:r>
              <a:rPr lang="en-US" dirty="0" err="1"/>
              <a:t>nazarda</a:t>
            </a:r>
            <a:r>
              <a:rPr lang="en-US" dirty="0"/>
              <a:t> </a:t>
            </a:r>
            <a:r>
              <a:rPr lang="en-US" dirty="0" err="1"/>
              <a:t>tutiladi</a:t>
            </a:r>
            <a:r>
              <a:rPr lang="en-US" dirty="0" smtClean="0"/>
              <a:t>.</a:t>
            </a:r>
          </a:p>
          <a:p>
            <a:pPr algn="just">
              <a:lnSpc>
                <a:spcPct val="150000"/>
              </a:lnSpc>
            </a:pPr>
            <a:endParaRPr lang="en-US" dirty="0" smtClean="0"/>
          </a:p>
          <a:p>
            <a:pPr algn="just">
              <a:lnSpc>
                <a:spcPct val="150000"/>
              </a:lnSpc>
            </a:pPr>
            <a:r>
              <a:rPr lang="en-US" dirty="0"/>
              <a:t>	</a:t>
            </a:r>
            <a:r>
              <a:rPr lang="en-US" b="1" dirty="0"/>
              <a:t>2</a:t>
            </a:r>
            <a:r>
              <a:rPr lang="en-US" b="1" dirty="0" smtClean="0"/>
              <a:t>.</a:t>
            </a:r>
            <a:r>
              <a:rPr lang="en-US" dirty="0" smtClean="0"/>
              <a:t> </a:t>
            </a:r>
            <a:r>
              <a:rPr lang="en-US" dirty="0" err="1" smtClean="0"/>
              <a:t>Mikroorganizmlar</a:t>
            </a:r>
            <a:r>
              <a:rPr lang="en-US" dirty="0" smtClean="0"/>
              <a:t> </a:t>
            </a:r>
            <a:r>
              <a:rPr lang="en-US" dirty="0" err="1"/>
              <a:t>va</a:t>
            </a:r>
            <a:r>
              <a:rPr lang="en-US" dirty="0"/>
              <a:t> </a:t>
            </a:r>
            <a:r>
              <a:rPr lang="en-US" dirty="0" err="1" smtClean="0"/>
              <a:t>xom</a:t>
            </a:r>
            <a:r>
              <a:rPr lang="en-US" dirty="0" smtClean="0"/>
              <a:t> </a:t>
            </a:r>
            <a:r>
              <a:rPr lang="en-US" dirty="0" err="1" smtClean="0"/>
              <a:t>ashyoning</a:t>
            </a:r>
            <a:r>
              <a:rPr lang="en-US" dirty="0" smtClean="0"/>
              <a:t> </a:t>
            </a:r>
            <a:r>
              <a:rPr lang="en-US" dirty="0" err="1" smtClean="0"/>
              <a:t>hayot</a:t>
            </a:r>
            <a:r>
              <a:rPr lang="en-US" dirty="0" smtClean="0"/>
              <a:t> </a:t>
            </a:r>
            <a:r>
              <a:rPr lang="en-US" dirty="0" err="1"/>
              <a:t>faoliyatini</a:t>
            </a:r>
            <a:r>
              <a:rPr lang="en-US" dirty="0"/>
              <a:t> </a:t>
            </a:r>
            <a:r>
              <a:rPr lang="en-US" dirty="0" err="1"/>
              <a:t>fizik</a:t>
            </a:r>
            <a:r>
              <a:rPr lang="en-US" dirty="0"/>
              <a:t>, </a:t>
            </a:r>
            <a:r>
              <a:rPr lang="en-US" dirty="0" err="1"/>
              <a:t>kimyoviy</a:t>
            </a:r>
            <a:r>
              <a:rPr lang="en-US" dirty="0"/>
              <a:t> </a:t>
            </a:r>
            <a:r>
              <a:rPr lang="en-US" dirty="0" err="1"/>
              <a:t>va</a:t>
            </a:r>
            <a:r>
              <a:rPr lang="en-US" dirty="0"/>
              <a:t> </a:t>
            </a:r>
            <a:r>
              <a:rPr lang="en-US" dirty="0" err="1"/>
              <a:t>biologik</a:t>
            </a:r>
            <a:r>
              <a:rPr lang="en-US" dirty="0"/>
              <a:t> </a:t>
            </a:r>
            <a:r>
              <a:rPr lang="en-US" dirty="0" err="1"/>
              <a:t>ta'sirlar</a:t>
            </a:r>
            <a:r>
              <a:rPr lang="en-US" dirty="0"/>
              <a:t> </a:t>
            </a:r>
            <a:r>
              <a:rPr lang="en-US" dirty="0" err="1"/>
              <a:t>ko‘rsatish</a:t>
            </a:r>
            <a:r>
              <a:rPr lang="en-US" dirty="0"/>
              <a:t> </a:t>
            </a:r>
            <a:r>
              <a:rPr lang="en-US" dirty="0" err="1"/>
              <a:t>yo‘li</a:t>
            </a:r>
            <a:r>
              <a:rPr lang="en-US" dirty="0"/>
              <a:t> </a:t>
            </a:r>
            <a:r>
              <a:rPr lang="en-US" dirty="0" err="1"/>
              <a:t>bilan</a:t>
            </a:r>
            <a:r>
              <a:rPr lang="en-US" dirty="0"/>
              <a:t> </a:t>
            </a:r>
            <a:r>
              <a:rPr lang="en-US" dirty="0" err="1"/>
              <a:t>sekinlatish</a:t>
            </a:r>
            <a:r>
              <a:rPr lang="en-US" dirty="0"/>
              <a:t> </a:t>
            </a:r>
            <a:r>
              <a:rPr lang="en-US" dirty="0" err="1"/>
              <a:t>va</a:t>
            </a:r>
            <a:r>
              <a:rPr lang="en-US" dirty="0"/>
              <a:t> </a:t>
            </a:r>
            <a:r>
              <a:rPr lang="en-US" dirty="0" err="1"/>
              <a:t>daf</a:t>
            </a:r>
            <a:r>
              <a:rPr lang="en-US" dirty="0"/>
              <a:t> </a:t>
            </a:r>
            <a:r>
              <a:rPr lang="en-US" dirty="0" err="1"/>
              <a:t>etishga</a:t>
            </a:r>
            <a:r>
              <a:rPr lang="en-US" dirty="0"/>
              <a:t> </a:t>
            </a:r>
            <a:r>
              <a:rPr lang="en-US" dirty="0" err="1"/>
              <a:t>asoslangan</a:t>
            </a:r>
            <a:r>
              <a:rPr lang="en-US" dirty="0"/>
              <a:t> </a:t>
            </a:r>
            <a:r>
              <a:rPr lang="en-US" dirty="0" err="1"/>
              <a:t>usul</a:t>
            </a:r>
            <a:r>
              <a:rPr lang="en-US" dirty="0"/>
              <a:t>. Bu </a:t>
            </a:r>
            <a:r>
              <a:rPr lang="en-US" dirty="0" err="1"/>
              <a:t>usulni</a:t>
            </a:r>
            <a:r>
              <a:rPr lang="en-US" dirty="0"/>
              <a:t> </a:t>
            </a:r>
            <a:r>
              <a:rPr lang="en-US" dirty="0" err="1"/>
              <a:t>amalga</a:t>
            </a:r>
            <a:r>
              <a:rPr lang="en-US" dirty="0"/>
              <a:t> </a:t>
            </a:r>
            <a:r>
              <a:rPr lang="en-US" dirty="0" err="1"/>
              <a:t>oshirishning</a:t>
            </a:r>
            <a:r>
              <a:rPr lang="en-US" dirty="0"/>
              <a:t> </a:t>
            </a:r>
            <a:r>
              <a:rPr lang="en-US" dirty="0" err="1"/>
              <a:t>quyidagi</a:t>
            </a:r>
            <a:r>
              <a:rPr lang="en-US" dirty="0"/>
              <a:t> </a:t>
            </a:r>
            <a:r>
              <a:rPr lang="en-US" dirty="0" err="1"/>
              <a:t>bir</a:t>
            </a:r>
            <a:r>
              <a:rPr lang="en-US" dirty="0"/>
              <a:t> </a:t>
            </a:r>
            <a:r>
              <a:rPr lang="en-US" dirty="0" err="1"/>
              <a:t>necha</a:t>
            </a:r>
            <a:r>
              <a:rPr lang="en-US" dirty="0"/>
              <a:t> </a:t>
            </a:r>
            <a:r>
              <a:rPr lang="en-US" dirty="0" err="1"/>
              <a:t>xil</a:t>
            </a:r>
            <a:r>
              <a:rPr lang="en-US" dirty="0"/>
              <a:t> </a:t>
            </a:r>
            <a:r>
              <a:rPr lang="en-US" dirty="0" err="1"/>
              <a:t>yo‘llari</a:t>
            </a:r>
            <a:r>
              <a:rPr lang="en-US" dirty="0"/>
              <a:t> </a:t>
            </a:r>
            <a:r>
              <a:rPr lang="en-US" dirty="0" err="1"/>
              <a:t>mavjud</a:t>
            </a:r>
            <a:r>
              <a:rPr lang="en-US" dirty="0"/>
              <a:t>:</a:t>
            </a:r>
            <a:endParaRPr lang="ru-RU" dirty="0"/>
          </a:p>
        </p:txBody>
      </p:sp>
    </p:spTree>
    <p:extLst>
      <p:ext uri="{BB962C8B-B14F-4D97-AF65-F5344CB8AC3E}">
        <p14:creationId xmlns:p14="http://schemas.microsoft.com/office/powerpoint/2010/main" val="1486445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988840"/>
            <a:ext cx="8568952" cy="3831818"/>
          </a:xfrm>
          <a:prstGeom prst="rect">
            <a:avLst/>
          </a:prstGeom>
        </p:spPr>
        <p:txBody>
          <a:bodyPr wrap="square">
            <a:spAutoFit/>
          </a:bodyPr>
          <a:lstStyle/>
          <a:p>
            <a:pPr algn="just">
              <a:lnSpc>
                <a:spcPct val="150000"/>
              </a:lnSpc>
            </a:pPr>
            <a:r>
              <a:rPr lang="en-US" dirty="0" smtClean="0"/>
              <a:t>	</a:t>
            </a:r>
            <a:r>
              <a:rPr lang="en-US" b="1" dirty="0" smtClean="0"/>
              <a:t>-</a:t>
            </a:r>
            <a:r>
              <a:rPr lang="en-US" b="1" dirty="0" err="1"/>
              <a:t>sovutish</a:t>
            </a:r>
            <a:r>
              <a:rPr lang="en-US" b="1" dirty="0"/>
              <a:t> </a:t>
            </a:r>
            <a:r>
              <a:rPr lang="en-US" b="1" dirty="0" err="1" smtClean="0"/>
              <a:t>orqali</a:t>
            </a:r>
            <a:r>
              <a:rPr lang="en-US" dirty="0" smtClean="0"/>
              <a:t> - </a:t>
            </a:r>
            <a:r>
              <a:rPr lang="en-US" dirty="0" err="1" smtClean="0"/>
              <a:t>oziq-ovqat</a:t>
            </a:r>
            <a:r>
              <a:rPr lang="en-US" dirty="0" smtClean="0"/>
              <a:t> </a:t>
            </a:r>
            <a:r>
              <a:rPr lang="en-US" dirty="0" err="1" smtClean="0"/>
              <a:t>mahsulotlari</a:t>
            </a:r>
            <a:r>
              <a:rPr lang="en-US" dirty="0" smtClean="0"/>
              <a:t> 0 </a:t>
            </a:r>
            <a:r>
              <a:rPr lang="en-US" baseline="30000" dirty="0" smtClean="0"/>
              <a:t>0</a:t>
            </a:r>
            <a:r>
              <a:rPr lang="en-US" dirty="0" smtClean="0"/>
              <a:t>C </a:t>
            </a:r>
            <a:r>
              <a:rPr lang="en-US" dirty="0" err="1" smtClean="0"/>
              <a:t>haroratgacha</a:t>
            </a:r>
            <a:r>
              <a:rPr lang="en-US" dirty="0" smtClean="0"/>
              <a:t> </a:t>
            </a:r>
            <a:r>
              <a:rPr lang="en-US" dirty="0" err="1"/>
              <a:t>sovutilib</a:t>
            </a:r>
            <a:r>
              <a:rPr lang="en-US" dirty="0"/>
              <a:t>, </a:t>
            </a:r>
            <a:r>
              <a:rPr lang="en-US" dirty="0" err="1"/>
              <a:t>muzlatilmay</a:t>
            </a:r>
            <a:r>
              <a:rPr lang="en-US" dirty="0"/>
              <a:t> </a:t>
            </a:r>
            <a:r>
              <a:rPr lang="en-US" dirty="0" err="1"/>
              <a:t>tabiiy</a:t>
            </a:r>
            <a:r>
              <a:rPr lang="en-US" dirty="0"/>
              <a:t> </a:t>
            </a:r>
            <a:r>
              <a:rPr lang="en-US" dirty="0" err="1"/>
              <a:t>sifati</a:t>
            </a:r>
            <a:r>
              <a:rPr lang="en-US" dirty="0"/>
              <a:t> minimal </a:t>
            </a:r>
            <a:r>
              <a:rPr lang="en-US" dirty="0" err="1"/>
              <a:t>holatda</a:t>
            </a:r>
            <a:r>
              <a:rPr lang="en-US" dirty="0"/>
              <a:t> </a:t>
            </a:r>
            <a:r>
              <a:rPr lang="en-US" dirty="0" err="1"/>
              <a:t>o‘zgarishi</a:t>
            </a:r>
            <a:r>
              <a:rPr lang="en-US" dirty="0"/>
              <a:t> </a:t>
            </a:r>
            <a:r>
              <a:rPr lang="en-US" dirty="0" err="1"/>
              <a:t>mumkin</a:t>
            </a:r>
            <a:r>
              <a:rPr lang="en-US" dirty="0"/>
              <a:t> </a:t>
            </a:r>
            <a:r>
              <a:rPr lang="en-US" dirty="0" err="1"/>
              <a:t>bo‘lgan</a:t>
            </a:r>
            <a:r>
              <a:rPr lang="en-US" dirty="0"/>
              <a:t> </a:t>
            </a:r>
            <a:r>
              <a:rPr lang="en-US" dirty="0" err="1"/>
              <a:t>sharoitda</a:t>
            </a:r>
            <a:r>
              <a:rPr lang="en-US" dirty="0"/>
              <a:t> </a:t>
            </a:r>
            <a:r>
              <a:rPr lang="en-US" dirty="0" err="1"/>
              <a:t>saqlanadi</a:t>
            </a:r>
            <a:r>
              <a:rPr lang="en-US" dirty="0"/>
              <a:t>. </a:t>
            </a:r>
            <a:r>
              <a:rPr lang="en-US" dirty="0" err="1" smtClean="0"/>
              <a:t>Mahsulot</a:t>
            </a:r>
            <a:r>
              <a:rPr lang="en-US" dirty="0" smtClean="0"/>
              <a:t> </a:t>
            </a:r>
            <a:r>
              <a:rPr lang="en-US" dirty="0" err="1"/>
              <a:t>bir</a:t>
            </a:r>
            <a:r>
              <a:rPr lang="en-US" dirty="0"/>
              <a:t> </a:t>
            </a:r>
            <a:r>
              <a:rPr lang="en-US" dirty="0" err="1"/>
              <a:t>necha</a:t>
            </a:r>
            <a:r>
              <a:rPr lang="en-US" dirty="0"/>
              <a:t> </a:t>
            </a:r>
            <a:r>
              <a:rPr lang="en-US" dirty="0" err="1" smtClean="0"/>
              <a:t>haftagacha</a:t>
            </a:r>
            <a:r>
              <a:rPr lang="en-US" dirty="0" smtClean="0"/>
              <a:t> </a:t>
            </a:r>
            <a:r>
              <a:rPr lang="en-US" dirty="0" err="1"/>
              <a:t>saqlanishi</a:t>
            </a:r>
            <a:r>
              <a:rPr lang="en-US" dirty="0"/>
              <a:t> </a:t>
            </a:r>
            <a:r>
              <a:rPr lang="en-US" dirty="0" err="1"/>
              <a:t>mumkin</a:t>
            </a:r>
            <a:r>
              <a:rPr lang="en-US" dirty="0"/>
              <a:t>.</a:t>
            </a:r>
            <a:endParaRPr lang="ru-RU" dirty="0"/>
          </a:p>
          <a:p>
            <a:pPr algn="just">
              <a:lnSpc>
                <a:spcPct val="150000"/>
              </a:lnSpc>
            </a:pPr>
            <a:r>
              <a:rPr lang="en-US" dirty="0" smtClean="0"/>
              <a:t>	</a:t>
            </a:r>
            <a:r>
              <a:rPr lang="en-US" b="1" dirty="0" smtClean="0"/>
              <a:t>-</a:t>
            </a:r>
            <a:r>
              <a:rPr lang="en-US" b="1" dirty="0" err="1"/>
              <a:t>muzlatish</a:t>
            </a:r>
            <a:r>
              <a:rPr lang="en-US" b="1" dirty="0"/>
              <a:t> </a:t>
            </a:r>
            <a:r>
              <a:rPr lang="en-US" b="1" dirty="0" smtClean="0"/>
              <a:t>-</a:t>
            </a:r>
            <a:r>
              <a:rPr lang="en-US" dirty="0" smtClean="0"/>
              <a:t>18 </a:t>
            </a:r>
            <a:r>
              <a:rPr lang="en-US" baseline="30000" dirty="0" smtClean="0"/>
              <a:t>0</a:t>
            </a:r>
            <a:r>
              <a:rPr lang="en-US" dirty="0" smtClean="0"/>
              <a:t>C </a:t>
            </a:r>
            <a:r>
              <a:rPr lang="en-US" dirty="0" err="1" smtClean="0"/>
              <a:t>haroratgacha</a:t>
            </a:r>
            <a:r>
              <a:rPr lang="en-US" dirty="0" smtClean="0"/>
              <a:t> </a:t>
            </a:r>
            <a:r>
              <a:rPr lang="en-US" dirty="0" err="1"/>
              <a:t>tez</a:t>
            </a:r>
            <a:r>
              <a:rPr lang="en-US" dirty="0"/>
              <a:t> </a:t>
            </a:r>
            <a:r>
              <a:rPr lang="en-US" dirty="0" err="1"/>
              <a:t>sovutilib</a:t>
            </a:r>
            <a:r>
              <a:rPr lang="en-US" dirty="0"/>
              <a:t>, </a:t>
            </a:r>
            <a:r>
              <a:rPr lang="en-US" dirty="0" err="1" smtClean="0"/>
              <a:t>xom</a:t>
            </a:r>
            <a:r>
              <a:rPr lang="en-US" dirty="0" smtClean="0"/>
              <a:t> </a:t>
            </a:r>
            <a:r>
              <a:rPr lang="en-US" dirty="0" err="1" smtClean="0"/>
              <a:t>ashyo</a:t>
            </a:r>
            <a:r>
              <a:rPr lang="en-US" dirty="0" smtClean="0"/>
              <a:t> </a:t>
            </a:r>
            <a:r>
              <a:rPr lang="en-US" dirty="0" err="1"/>
              <a:t>yoki</a:t>
            </a:r>
            <a:r>
              <a:rPr lang="en-US" dirty="0"/>
              <a:t> </a:t>
            </a:r>
            <a:r>
              <a:rPr lang="en-US" dirty="0" err="1" smtClean="0"/>
              <a:t>mahsulot</a:t>
            </a:r>
            <a:r>
              <a:rPr lang="en-US" dirty="0" smtClean="0"/>
              <a:t> </a:t>
            </a:r>
            <a:r>
              <a:rPr lang="en-US" dirty="0" err="1"/>
              <a:t>tarkibidagi</a:t>
            </a:r>
            <a:r>
              <a:rPr lang="en-US" dirty="0"/>
              <a:t> </a:t>
            </a:r>
            <a:r>
              <a:rPr lang="en-US" dirty="0" smtClean="0"/>
              <a:t>90 % </a:t>
            </a:r>
            <a:r>
              <a:rPr lang="en-US" dirty="0" err="1"/>
              <a:t>gacha</a:t>
            </a:r>
            <a:r>
              <a:rPr lang="en-US" dirty="0"/>
              <a:t> </a:t>
            </a:r>
            <a:r>
              <a:rPr lang="en-US" dirty="0" err="1"/>
              <a:t>namligining</a:t>
            </a:r>
            <a:r>
              <a:rPr lang="en-US" dirty="0"/>
              <a:t> </a:t>
            </a:r>
            <a:r>
              <a:rPr lang="en-US" dirty="0" err="1"/>
              <a:t>muzlashiga</a:t>
            </a:r>
            <a:r>
              <a:rPr lang="en-US" dirty="0"/>
              <a:t> </a:t>
            </a:r>
            <a:r>
              <a:rPr lang="en-US" dirty="0" err="1"/>
              <a:t>erishiladi</a:t>
            </a:r>
            <a:r>
              <a:rPr lang="en-US" dirty="0"/>
              <a:t>. </a:t>
            </a:r>
            <a:r>
              <a:rPr lang="en-US" dirty="0" err="1"/>
              <a:t>Tez</a:t>
            </a:r>
            <a:r>
              <a:rPr lang="en-US" dirty="0"/>
              <a:t> </a:t>
            </a:r>
            <a:r>
              <a:rPr lang="en-US" dirty="0" err="1"/>
              <a:t>muzlatilganda</a:t>
            </a:r>
            <a:r>
              <a:rPr lang="en-US" dirty="0"/>
              <a:t> </a:t>
            </a:r>
            <a:r>
              <a:rPr lang="en-US" dirty="0" err="1"/>
              <a:t>suv</a:t>
            </a:r>
            <a:r>
              <a:rPr lang="en-US" dirty="0"/>
              <a:t> </a:t>
            </a:r>
            <a:r>
              <a:rPr lang="en-US" dirty="0" err="1"/>
              <a:t>molekulalari</a:t>
            </a:r>
            <a:r>
              <a:rPr lang="en-US" dirty="0"/>
              <a:t> </a:t>
            </a:r>
            <a:r>
              <a:rPr lang="en-US" dirty="0" err="1"/>
              <a:t>mayda</a:t>
            </a:r>
            <a:r>
              <a:rPr lang="en-US" dirty="0"/>
              <a:t> </a:t>
            </a:r>
            <a:r>
              <a:rPr lang="en-US" dirty="0" err="1"/>
              <a:t>kristall</a:t>
            </a:r>
            <a:r>
              <a:rPr lang="en-US" dirty="0"/>
              <a:t> </a:t>
            </a:r>
            <a:r>
              <a:rPr lang="en-US" dirty="0" err="1"/>
              <a:t>struktura</a:t>
            </a:r>
            <a:r>
              <a:rPr lang="en-US" dirty="0"/>
              <a:t> </a:t>
            </a:r>
            <a:r>
              <a:rPr lang="en-US" dirty="0" err="1"/>
              <a:t>hosil</a:t>
            </a:r>
            <a:r>
              <a:rPr lang="en-US" dirty="0"/>
              <a:t> </a:t>
            </a:r>
            <a:r>
              <a:rPr lang="en-US" dirty="0" err="1"/>
              <a:t>qilib</a:t>
            </a:r>
            <a:r>
              <a:rPr lang="en-US" dirty="0"/>
              <a:t>, </a:t>
            </a:r>
            <a:r>
              <a:rPr lang="en-US" dirty="0" err="1" smtClean="0"/>
              <a:t>hujayra</a:t>
            </a:r>
            <a:r>
              <a:rPr lang="en-US" dirty="0" smtClean="0"/>
              <a:t> </a:t>
            </a:r>
            <a:r>
              <a:rPr lang="en-US" dirty="0" err="1"/>
              <a:t>strukturasini</a:t>
            </a:r>
            <a:r>
              <a:rPr lang="en-US" dirty="0"/>
              <a:t> </a:t>
            </a:r>
            <a:r>
              <a:rPr lang="en-US" dirty="0" err="1"/>
              <a:t>buzmaydi</a:t>
            </a:r>
            <a:r>
              <a:rPr lang="en-US" dirty="0"/>
              <a:t> </a:t>
            </a:r>
            <a:r>
              <a:rPr lang="en-US" dirty="0" err="1"/>
              <a:t>va</a:t>
            </a:r>
            <a:r>
              <a:rPr lang="en-US" dirty="0"/>
              <a:t> </a:t>
            </a:r>
            <a:r>
              <a:rPr lang="en-US" dirty="0" err="1"/>
              <a:t>muzdan</a:t>
            </a:r>
            <a:r>
              <a:rPr lang="en-US" dirty="0"/>
              <a:t> </a:t>
            </a:r>
            <a:r>
              <a:rPr lang="en-US" dirty="0" err="1"/>
              <a:t>tushirilgandan</a:t>
            </a:r>
            <a:r>
              <a:rPr lang="en-US" dirty="0"/>
              <a:t> </a:t>
            </a:r>
            <a:r>
              <a:rPr lang="en-US" dirty="0" err="1"/>
              <a:t>so‘ng</a:t>
            </a:r>
            <a:r>
              <a:rPr lang="en-US" dirty="0"/>
              <a:t> </a:t>
            </a:r>
            <a:r>
              <a:rPr lang="en-US" dirty="0" err="1"/>
              <a:t>yumshab</a:t>
            </a:r>
            <a:r>
              <a:rPr lang="en-US" dirty="0"/>
              <a:t> </a:t>
            </a:r>
            <a:r>
              <a:rPr lang="en-US" dirty="0" err="1"/>
              <a:t>ketmaydi</a:t>
            </a:r>
            <a:r>
              <a:rPr lang="en-US" dirty="0"/>
              <a:t>. </a:t>
            </a:r>
            <a:r>
              <a:rPr lang="en-US" dirty="0" err="1"/>
              <a:t>Muzlatilgan</a:t>
            </a:r>
            <a:r>
              <a:rPr lang="en-US" dirty="0"/>
              <a:t> </a:t>
            </a:r>
            <a:r>
              <a:rPr lang="en-US" dirty="0" err="1" smtClean="0"/>
              <a:t>mahsulot</a:t>
            </a:r>
            <a:r>
              <a:rPr lang="en-US" dirty="0" smtClean="0"/>
              <a:t> </a:t>
            </a:r>
            <a:r>
              <a:rPr lang="en-US" dirty="0" err="1" smtClean="0"/>
              <a:t>huddi</a:t>
            </a:r>
            <a:r>
              <a:rPr lang="en-US" dirty="0" smtClean="0"/>
              <a:t> </a:t>
            </a:r>
            <a:r>
              <a:rPr lang="en-US" dirty="0" err="1"/>
              <a:t>shu</a:t>
            </a:r>
            <a:r>
              <a:rPr lang="en-US" dirty="0"/>
              <a:t> </a:t>
            </a:r>
            <a:r>
              <a:rPr lang="en-US" dirty="0" err="1"/>
              <a:t>sharoitda</a:t>
            </a:r>
            <a:r>
              <a:rPr lang="en-US" dirty="0"/>
              <a:t> </a:t>
            </a:r>
            <a:r>
              <a:rPr lang="en-US" dirty="0" err="1"/>
              <a:t>saqlanishi</a:t>
            </a:r>
            <a:r>
              <a:rPr lang="en-US" dirty="0"/>
              <a:t> </a:t>
            </a:r>
            <a:r>
              <a:rPr lang="en-US" dirty="0" err="1"/>
              <a:t>kerak</a:t>
            </a:r>
            <a:r>
              <a:rPr lang="en-US" dirty="0"/>
              <a:t>. </a:t>
            </a:r>
            <a:r>
              <a:rPr lang="en-US" dirty="0" err="1" smtClean="0"/>
              <a:t>Shundagina</a:t>
            </a:r>
            <a:r>
              <a:rPr lang="en-US" dirty="0" smtClean="0"/>
              <a:t> </a:t>
            </a:r>
            <a:r>
              <a:rPr lang="en-US" dirty="0" err="1"/>
              <a:t>saqlanish</a:t>
            </a:r>
            <a:r>
              <a:rPr lang="en-US" dirty="0"/>
              <a:t> </a:t>
            </a:r>
            <a:r>
              <a:rPr lang="en-US" dirty="0" err="1"/>
              <a:t>muddati</a:t>
            </a:r>
            <a:r>
              <a:rPr lang="en-US" dirty="0"/>
              <a:t> </a:t>
            </a:r>
            <a:r>
              <a:rPr lang="en-US" dirty="0" err="1"/>
              <a:t>bir</a:t>
            </a:r>
            <a:r>
              <a:rPr lang="en-US" dirty="0"/>
              <a:t> </a:t>
            </a:r>
            <a:r>
              <a:rPr lang="en-US" dirty="0" err="1"/>
              <a:t>necha</a:t>
            </a:r>
            <a:r>
              <a:rPr lang="en-US" dirty="0"/>
              <a:t> </a:t>
            </a:r>
            <a:r>
              <a:rPr lang="en-US" dirty="0" err="1"/>
              <a:t>oygacha</a:t>
            </a:r>
            <a:r>
              <a:rPr lang="en-US" dirty="0"/>
              <a:t> </a:t>
            </a:r>
            <a:r>
              <a:rPr lang="en-US" dirty="0" err="1"/>
              <a:t>boradi</a:t>
            </a:r>
            <a:r>
              <a:rPr lang="en-US" dirty="0" smtClean="0"/>
              <a:t>.</a:t>
            </a:r>
            <a:endParaRPr lang="ru-RU" dirty="0"/>
          </a:p>
        </p:txBody>
      </p:sp>
    </p:spTree>
    <p:extLst>
      <p:ext uri="{BB962C8B-B14F-4D97-AF65-F5344CB8AC3E}">
        <p14:creationId xmlns:p14="http://schemas.microsoft.com/office/powerpoint/2010/main" val="1990168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4277" y="1772816"/>
            <a:ext cx="8352928" cy="4708981"/>
          </a:xfrm>
          <a:prstGeom prst="rect">
            <a:avLst/>
          </a:prstGeom>
        </p:spPr>
        <p:txBody>
          <a:bodyPr wrap="square">
            <a:spAutoFit/>
          </a:bodyPr>
          <a:lstStyle/>
          <a:p>
            <a:pPr algn="just">
              <a:lnSpc>
                <a:spcPct val="150000"/>
              </a:lnSpc>
            </a:pPr>
            <a:r>
              <a:rPr lang="en-US" sz="2000" dirty="0"/>
              <a:t>	</a:t>
            </a:r>
            <a:r>
              <a:rPr lang="en-US" sz="2000" b="1" dirty="0" smtClean="0"/>
              <a:t>-</a:t>
            </a:r>
            <a:r>
              <a:rPr lang="en-US" sz="2000" b="1" dirty="0" err="1"/>
              <a:t>quritish</a:t>
            </a:r>
            <a:r>
              <a:rPr lang="en-US" sz="2000" b="1" dirty="0"/>
              <a:t> </a:t>
            </a:r>
            <a:r>
              <a:rPr lang="en-US" sz="2000" b="1" dirty="0" err="1" smtClean="0"/>
              <a:t>yo‘li</a:t>
            </a:r>
            <a:r>
              <a:rPr lang="en-US" sz="2000" dirty="0" smtClean="0"/>
              <a:t> - </a:t>
            </a:r>
            <a:r>
              <a:rPr lang="en-US" sz="2000" dirty="0" err="1" smtClean="0"/>
              <a:t>bakteriyalar</a:t>
            </a:r>
            <a:r>
              <a:rPr lang="en-US" sz="2000" dirty="0" smtClean="0"/>
              <a:t> </a:t>
            </a:r>
            <a:r>
              <a:rPr lang="en-US" sz="2000" dirty="0" err="1"/>
              <a:t>uchun</a:t>
            </a:r>
            <a:r>
              <a:rPr lang="en-US" sz="2000" dirty="0"/>
              <a:t> </a:t>
            </a:r>
            <a:r>
              <a:rPr lang="en-US" sz="2000" dirty="0" smtClean="0"/>
              <a:t>25-30 % </a:t>
            </a:r>
            <a:r>
              <a:rPr lang="en-US" sz="2000" dirty="0" err="1"/>
              <a:t>dan</a:t>
            </a:r>
            <a:r>
              <a:rPr lang="en-US" sz="2000" dirty="0"/>
              <a:t> </a:t>
            </a:r>
            <a:r>
              <a:rPr lang="en-US" sz="2000" dirty="0" err="1"/>
              <a:t>oshiq</a:t>
            </a:r>
            <a:r>
              <a:rPr lang="en-US" sz="2000" dirty="0"/>
              <a:t>, </a:t>
            </a:r>
            <a:r>
              <a:rPr lang="en-US" sz="2000" dirty="0" err="1"/>
              <a:t>mog‘or</a:t>
            </a:r>
            <a:r>
              <a:rPr lang="en-US" sz="2000" dirty="0"/>
              <a:t> </a:t>
            </a:r>
            <a:r>
              <a:rPr lang="en-US" sz="2000" dirty="0" err="1"/>
              <a:t>zamburug‘lari</a:t>
            </a:r>
            <a:r>
              <a:rPr lang="en-US" sz="2000" dirty="0"/>
              <a:t> </a:t>
            </a:r>
            <a:r>
              <a:rPr lang="en-US" sz="2000" dirty="0" err="1"/>
              <a:t>uchun</a:t>
            </a:r>
            <a:r>
              <a:rPr lang="en-US" sz="2000" dirty="0"/>
              <a:t> </a:t>
            </a:r>
            <a:r>
              <a:rPr lang="en-US" sz="2000" dirty="0" smtClean="0"/>
              <a:t>10-15 % </a:t>
            </a:r>
            <a:r>
              <a:rPr lang="en-US" sz="2000" dirty="0" err="1"/>
              <a:t>dan</a:t>
            </a:r>
            <a:r>
              <a:rPr lang="en-US" sz="2000" dirty="0"/>
              <a:t> </a:t>
            </a:r>
            <a:r>
              <a:rPr lang="en-US" sz="2000" dirty="0" err="1"/>
              <a:t>oshiq</a:t>
            </a:r>
            <a:r>
              <a:rPr lang="en-US" sz="2000" dirty="0"/>
              <a:t>, </a:t>
            </a:r>
            <a:r>
              <a:rPr lang="en-US" sz="2000" dirty="0" err="1"/>
              <a:t>ozuqlanishi</a:t>
            </a:r>
            <a:r>
              <a:rPr lang="en-US" sz="2000" dirty="0"/>
              <a:t> </a:t>
            </a:r>
            <a:r>
              <a:rPr lang="en-US" sz="2000" dirty="0" err="1"/>
              <a:t>uchun</a:t>
            </a:r>
            <a:r>
              <a:rPr lang="en-US" sz="2000" dirty="0"/>
              <a:t> </a:t>
            </a:r>
            <a:r>
              <a:rPr lang="en-US" sz="2000" dirty="0" err="1"/>
              <a:t>zarur</a:t>
            </a:r>
            <a:r>
              <a:rPr lang="en-US" sz="2000" dirty="0"/>
              <a:t> </a:t>
            </a:r>
            <a:r>
              <a:rPr lang="en-US" sz="2000" dirty="0" err="1"/>
              <a:t>bo‘lgan</a:t>
            </a:r>
            <a:r>
              <a:rPr lang="en-US" sz="2000" dirty="0"/>
              <a:t>, </a:t>
            </a:r>
            <a:r>
              <a:rPr lang="en-US" sz="2000" dirty="0" err="1"/>
              <a:t>erkin</a:t>
            </a:r>
            <a:r>
              <a:rPr lang="en-US" sz="2000" dirty="0"/>
              <a:t> </a:t>
            </a:r>
            <a:r>
              <a:rPr lang="en-US" sz="2000" dirty="0" err="1"/>
              <a:t>namlik</a:t>
            </a:r>
            <a:r>
              <a:rPr lang="en-US" sz="2000" dirty="0"/>
              <a:t> </a:t>
            </a:r>
            <a:r>
              <a:rPr lang="en-US" sz="2000" dirty="0" err="1"/>
              <a:t>yo‘qotiladi</a:t>
            </a:r>
            <a:r>
              <a:rPr lang="en-US" sz="2000" dirty="0"/>
              <a:t>. </a:t>
            </a:r>
            <a:r>
              <a:rPr lang="en-US" sz="2000" dirty="0" err="1"/>
              <a:t>Bunda</a:t>
            </a:r>
            <a:r>
              <a:rPr lang="en-US" sz="2000" dirty="0"/>
              <a:t> </a:t>
            </a:r>
            <a:r>
              <a:rPr lang="en-US" sz="2000" dirty="0" err="1" smtClean="0"/>
              <a:t>hujayra</a:t>
            </a:r>
            <a:r>
              <a:rPr lang="en-US" sz="2000" dirty="0" smtClean="0"/>
              <a:t> </a:t>
            </a:r>
            <a:r>
              <a:rPr lang="en-US" sz="2000" dirty="0" err="1" smtClean="0"/>
              <a:t>hayot</a:t>
            </a:r>
            <a:r>
              <a:rPr lang="en-US" sz="2000" dirty="0" smtClean="0"/>
              <a:t> </a:t>
            </a:r>
            <a:r>
              <a:rPr lang="en-US" sz="2000" dirty="0" err="1"/>
              <a:t>faoliyati</a:t>
            </a:r>
            <a:r>
              <a:rPr lang="en-US" sz="2000" dirty="0"/>
              <a:t> </a:t>
            </a:r>
            <a:r>
              <a:rPr lang="en-US" sz="2000" dirty="0" err="1"/>
              <a:t>to‘liq</a:t>
            </a:r>
            <a:r>
              <a:rPr lang="en-US" sz="2000" dirty="0"/>
              <a:t> </a:t>
            </a:r>
            <a:r>
              <a:rPr lang="en-US" sz="2000" dirty="0" err="1"/>
              <a:t>to‘xtaydi</a:t>
            </a:r>
            <a:r>
              <a:rPr lang="en-US" sz="2000" dirty="0"/>
              <a:t>. </a:t>
            </a:r>
            <a:r>
              <a:rPr lang="en-US" sz="2000" dirty="0" err="1" smtClean="0"/>
              <a:t>Mahsulot</a:t>
            </a:r>
            <a:r>
              <a:rPr lang="en-US" sz="2000" dirty="0" smtClean="0"/>
              <a:t> </a:t>
            </a:r>
            <a:r>
              <a:rPr lang="en-US" sz="2000" dirty="0" err="1"/>
              <a:t>namlangandagina</a:t>
            </a:r>
            <a:r>
              <a:rPr lang="en-US" sz="2000" dirty="0"/>
              <a:t> </a:t>
            </a:r>
            <a:r>
              <a:rPr lang="en-US" sz="2000" dirty="0" err="1"/>
              <a:t>mikroorganizmlar</a:t>
            </a:r>
            <a:r>
              <a:rPr lang="en-US" sz="2000" dirty="0"/>
              <a:t> </a:t>
            </a:r>
            <a:r>
              <a:rPr lang="en-US" sz="2000" dirty="0" err="1"/>
              <a:t>faoliyati</a:t>
            </a:r>
            <a:r>
              <a:rPr lang="en-US" sz="2000" dirty="0"/>
              <a:t> </a:t>
            </a:r>
            <a:r>
              <a:rPr lang="en-US" sz="2000" dirty="0" err="1"/>
              <a:t>tiklanib</a:t>
            </a:r>
            <a:r>
              <a:rPr lang="en-US" sz="2000" dirty="0"/>
              <a:t>, u </a:t>
            </a:r>
            <a:r>
              <a:rPr lang="en-US" sz="2000" dirty="0" err="1"/>
              <a:t>buzilishi</a:t>
            </a:r>
            <a:r>
              <a:rPr lang="en-US" sz="2000" dirty="0"/>
              <a:t> </a:t>
            </a:r>
            <a:r>
              <a:rPr lang="en-US" sz="2000" dirty="0" err="1"/>
              <a:t>mumkin</a:t>
            </a:r>
            <a:r>
              <a:rPr lang="en-US" sz="2000" dirty="0"/>
              <a:t>.</a:t>
            </a:r>
            <a:endParaRPr lang="ru-RU" sz="2000" dirty="0"/>
          </a:p>
          <a:p>
            <a:pPr algn="just">
              <a:lnSpc>
                <a:spcPct val="150000"/>
              </a:lnSpc>
            </a:pPr>
            <a:r>
              <a:rPr lang="en-US" sz="2000" dirty="0" smtClean="0"/>
              <a:t>	</a:t>
            </a:r>
            <a:r>
              <a:rPr lang="en-US" sz="2000" b="1" dirty="0" smtClean="0"/>
              <a:t>-</a:t>
            </a:r>
            <a:r>
              <a:rPr lang="en-US" sz="2000" b="1" dirty="0" err="1"/>
              <a:t>bijg‘itish</a:t>
            </a:r>
            <a:r>
              <a:rPr lang="en-US" sz="2000" b="1" dirty="0"/>
              <a:t> </a:t>
            </a:r>
            <a:r>
              <a:rPr lang="en-US" sz="2000" b="1" dirty="0" err="1"/>
              <a:t>va</a:t>
            </a:r>
            <a:r>
              <a:rPr lang="en-US" sz="2000" b="1" dirty="0"/>
              <a:t> </a:t>
            </a:r>
            <a:r>
              <a:rPr lang="en-US" sz="2000" b="1" dirty="0" err="1"/>
              <a:t>marinatsiyalash</a:t>
            </a:r>
            <a:r>
              <a:rPr lang="en-US" sz="2000" b="1" dirty="0"/>
              <a:t> </a:t>
            </a:r>
            <a:r>
              <a:rPr lang="en-US" sz="2000" b="1" dirty="0" err="1" smtClean="0"/>
              <a:t>yo‘li</a:t>
            </a:r>
            <a:r>
              <a:rPr lang="en-US" sz="2000" dirty="0" smtClean="0"/>
              <a:t> - </a:t>
            </a:r>
            <a:r>
              <a:rPr lang="en-US" sz="2000" dirty="0" err="1" smtClean="0"/>
              <a:t>mahsulotning</a:t>
            </a:r>
            <a:r>
              <a:rPr lang="en-US" sz="2000" dirty="0" smtClean="0"/>
              <a:t> </a:t>
            </a:r>
            <a:r>
              <a:rPr lang="en-US" sz="2000" dirty="0" err="1"/>
              <a:t>saqlanish</a:t>
            </a:r>
            <a:r>
              <a:rPr lang="en-US" sz="2000" dirty="0"/>
              <a:t> </a:t>
            </a:r>
            <a:r>
              <a:rPr lang="en-US" sz="2000" dirty="0" err="1"/>
              <a:t>muddatini</a:t>
            </a:r>
            <a:r>
              <a:rPr lang="en-US" sz="2000" dirty="0"/>
              <a:t> </a:t>
            </a:r>
            <a:r>
              <a:rPr lang="en-US" sz="2000" dirty="0" err="1"/>
              <a:t>uzaytirish</a:t>
            </a:r>
            <a:r>
              <a:rPr lang="en-US" sz="2000" dirty="0"/>
              <a:t>, </a:t>
            </a:r>
            <a:r>
              <a:rPr lang="en-US" sz="2000" dirty="0" err="1"/>
              <a:t>sut</a:t>
            </a:r>
            <a:r>
              <a:rPr lang="en-US" sz="2000" dirty="0"/>
              <a:t> </a:t>
            </a:r>
            <a:r>
              <a:rPr lang="en-US" sz="2000" dirty="0" err="1"/>
              <a:t>kislotali</a:t>
            </a:r>
            <a:r>
              <a:rPr lang="en-US" sz="2000" dirty="0"/>
              <a:t> </a:t>
            </a:r>
            <a:r>
              <a:rPr lang="en-US" sz="2000" dirty="0" err="1"/>
              <a:t>yoki</a:t>
            </a:r>
            <a:r>
              <a:rPr lang="en-US" sz="2000" dirty="0"/>
              <a:t> </a:t>
            </a:r>
            <a:r>
              <a:rPr lang="en-US" sz="2000" dirty="0" err="1"/>
              <a:t>spirtli</a:t>
            </a:r>
            <a:r>
              <a:rPr lang="en-US" sz="2000" dirty="0"/>
              <a:t> </a:t>
            </a:r>
            <a:r>
              <a:rPr lang="en-US" sz="2000" dirty="0" err="1"/>
              <a:t>bijg‘ish</a:t>
            </a:r>
            <a:r>
              <a:rPr lang="en-US" sz="2000" dirty="0"/>
              <a:t> </a:t>
            </a:r>
            <a:r>
              <a:rPr lang="en-US" sz="2000" dirty="0" err="1"/>
              <a:t>jarayonlarini</a:t>
            </a:r>
            <a:r>
              <a:rPr lang="en-US" sz="2000" dirty="0"/>
              <a:t> </a:t>
            </a:r>
            <a:r>
              <a:rPr lang="en-US" sz="2000" dirty="0" err="1"/>
              <a:t>amalga</a:t>
            </a:r>
            <a:r>
              <a:rPr lang="en-US" sz="2000" dirty="0"/>
              <a:t> </a:t>
            </a:r>
            <a:r>
              <a:rPr lang="en-US" sz="2000" dirty="0" err="1"/>
              <a:t>oshirish</a:t>
            </a:r>
            <a:r>
              <a:rPr lang="en-US" sz="2000" dirty="0"/>
              <a:t> </a:t>
            </a:r>
            <a:r>
              <a:rPr lang="en-US" sz="2000" dirty="0" err="1"/>
              <a:t>yoki</a:t>
            </a:r>
            <a:r>
              <a:rPr lang="en-US" sz="2000" dirty="0"/>
              <a:t> </a:t>
            </a:r>
            <a:r>
              <a:rPr lang="en-US" sz="2000" dirty="0" err="1"/>
              <a:t>tashqaridan</a:t>
            </a:r>
            <a:r>
              <a:rPr lang="en-US" sz="2000" dirty="0"/>
              <a:t> </a:t>
            </a:r>
            <a:r>
              <a:rPr lang="en-US" sz="2000" dirty="0" err="1"/>
              <a:t>qo‘shish</a:t>
            </a:r>
            <a:r>
              <a:rPr lang="en-US" sz="2000" dirty="0"/>
              <a:t> </a:t>
            </a:r>
            <a:r>
              <a:rPr lang="en-US" sz="2000" dirty="0" err="1"/>
              <a:t>bilan</a:t>
            </a:r>
            <a:r>
              <a:rPr lang="en-US" sz="2000" dirty="0"/>
              <a:t> </a:t>
            </a:r>
            <a:r>
              <a:rPr lang="en-US" sz="2000" dirty="0" err="1"/>
              <a:t>uning</a:t>
            </a:r>
            <a:r>
              <a:rPr lang="en-US" sz="2000" dirty="0"/>
              <a:t> </a:t>
            </a:r>
            <a:r>
              <a:rPr lang="en-US" sz="2000" dirty="0" err="1"/>
              <a:t>tarkibida</a:t>
            </a:r>
            <a:r>
              <a:rPr lang="en-US" sz="2000" dirty="0"/>
              <a:t> </a:t>
            </a:r>
            <a:r>
              <a:rPr lang="en-US" sz="2000" dirty="0" err="1"/>
              <a:t>kislota</a:t>
            </a:r>
            <a:r>
              <a:rPr lang="en-US" sz="2000" dirty="0"/>
              <a:t> </a:t>
            </a:r>
            <a:r>
              <a:rPr lang="en-US" sz="2000" dirty="0" err="1"/>
              <a:t>yoki</a:t>
            </a:r>
            <a:r>
              <a:rPr lang="en-US" sz="2000" dirty="0"/>
              <a:t> </a:t>
            </a:r>
            <a:r>
              <a:rPr lang="en-US" sz="2000" dirty="0" err="1"/>
              <a:t>spirt</a:t>
            </a:r>
            <a:r>
              <a:rPr lang="en-US" sz="2000" dirty="0"/>
              <a:t> </a:t>
            </a:r>
            <a:r>
              <a:rPr lang="en-US" sz="2000" dirty="0" err="1"/>
              <a:t>muhitini</a:t>
            </a:r>
            <a:r>
              <a:rPr lang="en-US" sz="2000" dirty="0"/>
              <a:t> </a:t>
            </a:r>
            <a:r>
              <a:rPr lang="en-US" sz="2000" dirty="0" err="1"/>
              <a:t>kuchaytirib</a:t>
            </a:r>
            <a:r>
              <a:rPr lang="en-US" sz="2000" dirty="0"/>
              <a:t>, </a:t>
            </a:r>
            <a:r>
              <a:rPr lang="en-US" sz="2000" dirty="0" err="1"/>
              <a:t>mikroorganizmlar</a:t>
            </a:r>
            <a:r>
              <a:rPr lang="en-US" sz="2000" dirty="0"/>
              <a:t> </a:t>
            </a:r>
            <a:r>
              <a:rPr lang="en-US" sz="2000" dirty="0" err="1"/>
              <a:t>faoliyatini</a:t>
            </a:r>
            <a:r>
              <a:rPr lang="en-US" sz="2000" dirty="0"/>
              <a:t> </a:t>
            </a:r>
            <a:r>
              <a:rPr lang="en-US" sz="2000" dirty="0" err="1"/>
              <a:t>susaytirishga</a:t>
            </a:r>
            <a:r>
              <a:rPr lang="en-US" sz="2000" dirty="0"/>
              <a:t> </a:t>
            </a:r>
            <a:r>
              <a:rPr lang="en-US" sz="2000" dirty="0" err="1"/>
              <a:t>asoslangan</a:t>
            </a:r>
            <a:r>
              <a:rPr lang="en-US" sz="2000" dirty="0"/>
              <a:t>.</a:t>
            </a:r>
            <a:endParaRPr lang="ru-RU" sz="2000" dirty="0"/>
          </a:p>
        </p:txBody>
      </p:sp>
    </p:spTree>
    <p:extLst>
      <p:ext uri="{BB962C8B-B14F-4D97-AF65-F5344CB8AC3E}">
        <p14:creationId xmlns:p14="http://schemas.microsoft.com/office/powerpoint/2010/main" val="873124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352928" cy="923330"/>
          </a:xfrm>
          <a:prstGeom prst="rect">
            <a:avLst/>
          </a:prstGeom>
        </p:spPr>
        <p:txBody>
          <a:bodyPr wrap="square">
            <a:spAutoFit/>
          </a:bodyPr>
          <a:lstStyle/>
          <a:p>
            <a:pPr algn="just"/>
            <a:r>
              <a:rPr lang="en-US" b="1" dirty="0" smtClean="0"/>
              <a:t>3.</a:t>
            </a:r>
            <a:r>
              <a:rPr lang="en-US" dirty="0" smtClean="0"/>
              <a:t> </a:t>
            </a:r>
            <a:r>
              <a:rPr lang="en-US" dirty="0" err="1" smtClean="0"/>
              <a:t>Xom</a:t>
            </a:r>
            <a:r>
              <a:rPr lang="en-US" dirty="0" smtClean="0"/>
              <a:t> </a:t>
            </a:r>
            <a:r>
              <a:rPr lang="en-US" dirty="0" err="1"/>
              <a:t>ashyo</a:t>
            </a:r>
            <a:r>
              <a:rPr lang="en-US" dirty="0"/>
              <a:t> </a:t>
            </a:r>
            <a:r>
              <a:rPr lang="en-US" dirty="0" err="1"/>
              <a:t>va</a:t>
            </a:r>
            <a:r>
              <a:rPr lang="en-US" dirty="0"/>
              <a:t> </a:t>
            </a:r>
            <a:r>
              <a:rPr lang="en-US" dirty="0" err="1"/>
              <a:t>mikroorganizmlar</a:t>
            </a:r>
            <a:r>
              <a:rPr lang="en-US" dirty="0"/>
              <a:t> </a:t>
            </a:r>
            <a:r>
              <a:rPr lang="en-US" dirty="0" err="1"/>
              <a:t>hayot</a:t>
            </a:r>
            <a:r>
              <a:rPr lang="en-US" dirty="0"/>
              <a:t> </a:t>
            </a:r>
            <a:r>
              <a:rPr lang="en-US" dirty="0" err="1"/>
              <a:t>faoliyatini</a:t>
            </a:r>
            <a:r>
              <a:rPr lang="en-US" dirty="0"/>
              <a:t> </a:t>
            </a:r>
            <a:r>
              <a:rPr lang="en-US" dirty="0" err="1"/>
              <a:t>to‘liq</a:t>
            </a:r>
            <a:r>
              <a:rPr lang="en-US" dirty="0"/>
              <a:t> </a:t>
            </a:r>
            <a:r>
              <a:rPr lang="en-US" dirty="0" err="1"/>
              <a:t>to‘xtatishga</a:t>
            </a:r>
            <a:r>
              <a:rPr lang="en-US" dirty="0"/>
              <a:t> </a:t>
            </a:r>
            <a:r>
              <a:rPr lang="en-US" dirty="0" err="1"/>
              <a:t>asoslangan</a:t>
            </a:r>
            <a:r>
              <a:rPr lang="en-US" dirty="0"/>
              <a:t> </a:t>
            </a:r>
            <a:r>
              <a:rPr lang="en-US" dirty="0" err="1"/>
              <a:t>usul</a:t>
            </a:r>
            <a:r>
              <a:rPr lang="en-US" dirty="0"/>
              <a:t>. Bu </a:t>
            </a:r>
            <a:r>
              <a:rPr lang="en-US" dirty="0" err="1"/>
              <a:t>usulni</a:t>
            </a:r>
            <a:r>
              <a:rPr lang="en-US" dirty="0"/>
              <a:t> </a:t>
            </a:r>
            <a:r>
              <a:rPr lang="en-US" dirty="0" err="1"/>
              <a:t>amalga</a:t>
            </a:r>
            <a:r>
              <a:rPr lang="en-US" dirty="0"/>
              <a:t> </a:t>
            </a:r>
            <a:r>
              <a:rPr lang="en-US" dirty="0" err="1"/>
              <a:t>oshirishning</a:t>
            </a:r>
            <a:r>
              <a:rPr lang="en-US" dirty="0"/>
              <a:t> </a:t>
            </a:r>
            <a:r>
              <a:rPr lang="en-US" dirty="0" err="1"/>
              <a:t>quyida</a:t>
            </a:r>
            <a:r>
              <a:rPr lang="en-US" dirty="0"/>
              <a:t> </a:t>
            </a:r>
            <a:r>
              <a:rPr lang="en-US" dirty="0" err="1"/>
              <a:t>keltirilgan</a:t>
            </a:r>
            <a:r>
              <a:rPr lang="en-US" dirty="0"/>
              <a:t> </a:t>
            </a:r>
            <a:r>
              <a:rPr lang="en-US" dirty="0" err="1"/>
              <a:t>yo‘llari</a:t>
            </a:r>
            <a:r>
              <a:rPr lang="en-US" dirty="0"/>
              <a:t> </a:t>
            </a:r>
            <a:r>
              <a:rPr lang="en-US" dirty="0" err="1"/>
              <a:t>mavjud</a:t>
            </a:r>
            <a:r>
              <a:rPr lang="en-US" dirty="0"/>
              <a:t>:</a:t>
            </a:r>
            <a:endParaRPr lang="ru-RU" dirty="0"/>
          </a:p>
        </p:txBody>
      </p:sp>
      <p:sp>
        <p:nvSpPr>
          <p:cNvPr id="3" name="Прямоугольник 2"/>
          <p:cNvSpPr/>
          <p:nvPr/>
        </p:nvSpPr>
        <p:spPr>
          <a:xfrm>
            <a:off x="384277" y="1409669"/>
            <a:ext cx="8352928" cy="5493812"/>
          </a:xfrm>
          <a:prstGeom prst="rect">
            <a:avLst/>
          </a:prstGeom>
        </p:spPr>
        <p:txBody>
          <a:bodyPr wrap="square">
            <a:spAutoFit/>
          </a:bodyPr>
          <a:lstStyle/>
          <a:p>
            <a:pPr algn="just">
              <a:lnSpc>
                <a:spcPct val="150000"/>
              </a:lnSpc>
            </a:pPr>
            <a:r>
              <a:rPr lang="en-US" dirty="0" smtClean="0"/>
              <a:t>	</a:t>
            </a:r>
            <a:r>
              <a:rPr lang="en-US" b="1" dirty="0" smtClean="0"/>
              <a:t>-</a:t>
            </a:r>
            <a:r>
              <a:rPr lang="en-US" b="1" dirty="0" err="1"/>
              <a:t>termosterilizatsiya</a:t>
            </a:r>
            <a:r>
              <a:rPr lang="en-US" b="1" dirty="0"/>
              <a:t> </a:t>
            </a:r>
            <a:r>
              <a:rPr lang="en-US" b="1" dirty="0" err="1" smtClean="0"/>
              <a:t>yo‘li</a:t>
            </a:r>
            <a:r>
              <a:rPr lang="en-US" dirty="0" smtClean="0"/>
              <a:t> - </a:t>
            </a:r>
            <a:r>
              <a:rPr lang="en-US" dirty="0" err="1" smtClean="0"/>
              <a:t>an'anaviy</a:t>
            </a:r>
            <a:r>
              <a:rPr lang="en-US" dirty="0" smtClean="0"/>
              <a:t> </a:t>
            </a:r>
            <a:r>
              <a:rPr lang="en-US" dirty="0" err="1"/>
              <a:t>ravishda</a:t>
            </a:r>
            <a:r>
              <a:rPr lang="en-US" dirty="0"/>
              <a:t> </a:t>
            </a:r>
            <a:r>
              <a:rPr lang="en-US" dirty="0" err="1"/>
              <a:t>germetik</a:t>
            </a:r>
            <a:r>
              <a:rPr lang="en-US" dirty="0"/>
              <a:t> </a:t>
            </a:r>
            <a:r>
              <a:rPr lang="en-US" dirty="0" err="1"/>
              <a:t>idishga</a:t>
            </a:r>
            <a:r>
              <a:rPr lang="en-US" dirty="0"/>
              <a:t> </a:t>
            </a:r>
            <a:r>
              <a:rPr lang="en-US" dirty="0" err="1"/>
              <a:t>yopish</a:t>
            </a:r>
            <a:r>
              <a:rPr lang="en-US" dirty="0"/>
              <a:t> </a:t>
            </a:r>
            <a:r>
              <a:rPr lang="en-US" dirty="0" err="1"/>
              <a:t>va</a:t>
            </a:r>
            <a:r>
              <a:rPr lang="en-US" dirty="0"/>
              <a:t> </a:t>
            </a:r>
            <a:r>
              <a:rPr lang="en-US" dirty="0" err="1"/>
              <a:t>qaynatish</a:t>
            </a:r>
            <a:r>
              <a:rPr lang="en-US" dirty="0"/>
              <a:t> </a:t>
            </a:r>
            <a:r>
              <a:rPr lang="en-US" dirty="0" err="1"/>
              <a:t>yoki</a:t>
            </a:r>
            <a:r>
              <a:rPr lang="en-US" dirty="0"/>
              <a:t> </a:t>
            </a:r>
            <a:r>
              <a:rPr lang="en-US" dirty="0" smtClean="0"/>
              <a:t>120 </a:t>
            </a:r>
            <a:r>
              <a:rPr lang="en-US" baseline="30000" dirty="0" smtClean="0"/>
              <a:t>0</a:t>
            </a:r>
            <a:r>
              <a:rPr lang="en-US" dirty="0" smtClean="0"/>
              <a:t>C </a:t>
            </a:r>
            <a:r>
              <a:rPr lang="en-US" dirty="0" err="1" smtClean="0"/>
              <a:t>haroratgacha</a:t>
            </a:r>
            <a:r>
              <a:rPr lang="en-US" dirty="0" smtClean="0"/>
              <a:t> </a:t>
            </a:r>
            <a:r>
              <a:rPr lang="en-US" dirty="0" err="1"/>
              <a:t>qizdirish</a:t>
            </a:r>
            <a:r>
              <a:rPr lang="en-US" dirty="0"/>
              <a:t> </a:t>
            </a:r>
            <a:r>
              <a:rPr lang="en-US" dirty="0" err="1"/>
              <a:t>orqali</a:t>
            </a:r>
            <a:r>
              <a:rPr lang="en-US" dirty="0"/>
              <a:t> </a:t>
            </a:r>
            <a:r>
              <a:rPr lang="en-US" dirty="0" err="1"/>
              <a:t>amalga</a:t>
            </a:r>
            <a:r>
              <a:rPr lang="en-US" dirty="0"/>
              <a:t> </a:t>
            </a:r>
            <a:r>
              <a:rPr lang="en-US" dirty="0" err="1"/>
              <a:t>oshiriladi</a:t>
            </a:r>
            <a:r>
              <a:rPr lang="en-US" dirty="0"/>
              <a:t>. </a:t>
            </a:r>
            <a:r>
              <a:rPr lang="en-US" dirty="0" err="1"/>
              <a:t>Bunday</a:t>
            </a:r>
            <a:r>
              <a:rPr lang="en-US" dirty="0"/>
              <a:t> </a:t>
            </a:r>
            <a:r>
              <a:rPr lang="en-US" dirty="0" err="1" smtClean="0"/>
              <a:t>mahsulotlar</a:t>
            </a:r>
            <a:r>
              <a:rPr lang="en-US" dirty="0" smtClean="0"/>
              <a:t> </a:t>
            </a:r>
            <a:r>
              <a:rPr lang="en-US" dirty="0" err="1"/>
              <a:t>asl</a:t>
            </a:r>
            <a:r>
              <a:rPr lang="en-US" dirty="0"/>
              <a:t> </a:t>
            </a:r>
            <a:r>
              <a:rPr lang="en-US" dirty="0" err="1"/>
              <a:t>konservalar</a:t>
            </a:r>
            <a:r>
              <a:rPr lang="en-US" dirty="0"/>
              <a:t> </a:t>
            </a:r>
            <a:r>
              <a:rPr lang="en-US" dirty="0" err="1"/>
              <a:t>bo‘lib</a:t>
            </a:r>
            <a:r>
              <a:rPr lang="en-US" dirty="0"/>
              <a:t>, </a:t>
            </a:r>
            <a:r>
              <a:rPr lang="en-US" dirty="0" err="1"/>
              <a:t>yillab</a:t>
            </a:r>
            <a:r>
              <a:rPr lang="en-US" dirty="0"/>
              <a:t> </a:t>
            </a:r>
            <a:r>
              <a:rPr lang="en-US" dirty="0" err="1"/>
              <a:t>saqlanishi</a:t>
            </a:r>
            <a:r>
              <a:rPr lang="en-US" dirty="0"/>
              <a:t> </a:t>
            </a:r>
            <a:r>
              <a:rPr lang="en-US" dirty="0" err="1"/>
              <a:t>mumkin</a:t>
            </a:r>
            <a:r>
              <a:rPr lang="en-US" dirty="0"/>
              <a:t>. </a:t>
            </a:r>
            <a:r>
              <a:rPr lang="en-US" dirty="0" err="1"/>
              <a:t>Pasterizatsiyalangan</a:t>
            </a:r>
            <a:r>
              <a:rPr lang="en-US" dirty="0"/>
              <a:t> </a:t>
            </a:r>
            <a:r>
              <a:rPr lang="en-US" dirty="0" err="1" smtClean="0"/>
              <a:t>mahsulotlarda</a:t>
            </a:r>
            <a:r>
              <a:rPr lang="en-US" dirty="0" smtClean="0"/>
              <a:t> </a:t>
            </a:r>
            <a:r>
              <a:rPr lang="en-US" dirty="0" err="1"/>
              <a:t>esa</a:t>
            </a:r>
            <a:r>
              <a:rPr lang="en-US" dirty="0"/>
              <a:t> </a:t>
            </a:r>
            <a:r>
              <a:rPr lang="en-US" dirty="0" err="1"/>
              <a:t>mikroorganizmlar</a:t>
            </a:r>
            <a:r>
              <a:rPr lang="en-US" dirty="0"/>
              <a:t> </a:t>
            </a:r>
            <a:r>
              <a:rPr lang="en-US" dirty="0" err="1" smtClean="0"/>
              <a:t>hujayralari</a:t>
            </a:r>
            <a:r>
              <a:rPr lang="en-US" dirty="0" smtClean="0"/>
              <a:t> </a:t>
            </a:r>
            <a:r>
              <a:rPr lang="en-US" dirty="0" err="1"/>
              <a:t>o‘ldirilsa</a:t>
            </a:r>
            <a:r>
              <a:rPr lang="en-US" dirty="0"/>
              <a:t> ham, </a:t>
            </a:r>
            <a:r>
              <a:rPr lang="en-US" dirty="0" err="1"/>
              <a:t>ularning</a:t>
            </a:r>
            <a:r>
              <a:rPr lang="en-US" dirty="0"/>
              <a:t> </a:t>
            </a:r>
            <a:r>
              <a:rPr lang="en-US" dirty="0" err="1"/>
              <a:t>sporalari</a:t>
            </a:r>
            <a:r>
              <a:rPr lang="en-US" dirty="0"/>
              <a:t> </a:t>
            </a:r>
            <a:r>
              <a:rPr lang="en-US" dirty="0" err="1"/>
              <a:t>saqlanib</a:t>
            </a:r>
            <a:r>
              <a:rPr lang="en-US" dirty="0"/>
              <a:t> </a:t>
            </a:r>
            <a:r>
              <a:rPr lang="en-US" dirty="0" err="1"/>
              <a:t>qoladi</a:t>
            </a:r>
            <a:r>
              <a:rPr lang="en-US" dirty="0"/>
              <a:t>. </a:t>
            </a:r>
            <a:r>
              <a:rPr lang="en-US" dirty="0" err="1" smtClean="0"/>
              <a:t>Shuning</a:t>
            </a:r>
            <a:r>
              <a:rPr lang="en-US" dirty="0" smtClean="0"/>
              <a:t> </a:t>
            </a:r>
            <a:r>
              <a:rPr lang="en-US" dirty="0" err="1"/>
              <a:t>uchun</a:t>
            </a:r>
            <a:r>
              <a:rPr lang="en-US" dirty="0"/>
              <a:t> </a:t>
            </a:r>
            <a:r>
              <a:rPr lang="en-US" dirty="0" err="1"/>
              <a:t>ayrim</a:t>
            </a:r>
            <a:r>
              <a:rPr lang="en-US" dirty="0"/>
              <a:t> </a:t>
            </a:r>
            <a:r>
              <a:rPr lang="en-US" dirty="0" err="1"/>
              <a:t>hollarda</a:t>
            </a:r>
            <a:r>
              <a:rPr lang="en-US" dirty="0"/>
              <a:t> </a:t>
            </a:r>
            <a:r>
              <a:rPr lang="en-US" dirty="0" err="1"/>
              <a:t>pasterizatsiyalangan</a:t>
            </a:r>
            <a:r>
              <a:rPr lang="en-US" dirty="0"/>
              <a:t> </a:t>
            </a:r>
            <a:r>
              <a:rPr lang="en-US" dirty="0" err="1" smtClean="0"/>
              <a:t>mahsulotlarning</a:t>
            </a:r>
            <a:r>
              <a:rPr lang="en-US" dirty="0" smtClean="0"/>
              <a:t> </a:t>
            </a:r>
            <a:r>
              <a:rPr lang="en-US" dirty="0" err="1"/>
              <a:t>saqlanish</a:t>
            </a:r>
            <a:r>
              <a:rPr lang="en-US" dirty="0"/>
              <a:t> </a:t>
            </a:r>
            <a:r>
              <a:rPr lang="en-US" dirty="0" err="1"/>
              <a:t>muddati</a:t>
            </a:r>
            <a:r>
              <a:rPr lang="en-US" dirty="0"/>
              <a:t> </a:t>
            </a:r>
            <a:r>
              <a:rPr lang="en-US" dirty="0" err="1"/>
              <a:t>juda</a:t>
            </a:r>
            <a:r>
              <a:rPr lang="en-US" dirty="0"/>
              <a:t> </a:t>
            </a:r>
            <a:r>
              <a:rPr lang="en-US" dirty="0" err="1"/>
              <a:t>qisqa</a:t>
            </a:r>
            <a:r>
              <a:rPr lang="en-US" dirty="0"/>
              <a:t> </a:t>
            </a:r>
            <a:r>
              <a:rPr lang="en-US" dirty="0" err="1"/>
              <a:t>bo‘ladi</a:t>
            </a:r>
            <a:r>
              <a:rPr lang="en-US" dirty="0"/>
              <a:t>.</a:t>
            </a:r>
            <a:endParaRPr lang="ru-RU" dirty="0"/>
          </a:p>
          <a:p>
            <a:pPr algn="just">
              <a:lnSpc>
                <a:spcPct val="150000"/>
              </a:lnSpc>
            </a:pPr>
            <a:r>
              <a:rPr lang="en-US" dirty="0" smtClean="0"/>
              <a:t>	</a:t>
            </a:r>
            <a:r>
              <a:rPr lang="en-US" b="1" dirty="0" smtClean="0"/>
              <a:t>-</a:t>
            </a:r>
            <a:r>
              <a:rPr lang="en-US" b="1" dirty="0" err="1"/>
              <a:t>antiseptik</a:t>
            </a:r>
            <a:r>
              <a:rPr lang="en-US" b="1" dirty="0"/>
              <a:t> </a:t>
            </a:r>
            <a:r>
              <a:rPr lang="en-US" b="1" dirty="0" smtClean="0"/>
              <a:t>- </a:t>
            </a:r>
            <a:r>
              <a:rPr lang="en-US" dirty="0" err="1" smtClean="0"/>
              <a:t>moddalar</a:t>
            </a:r>
            <a:r>
              <a:rPr lang="en-US" dirty="0" smtClean="0"/>
              <a:t> </a:t>
            </a:r>
            <a:r>
              <a:rPr lang="en-US" dirty="0" err="1"/>
              <a:t>qo‘llash</a:t>
            </a:r>
            <a:r>
              <a:rPr lang="en-US" dirty="0"/>
              <a:t> </a:t>
            </a:r>
            <a:r>
              <a:rPr lang="en-US" dirty="0" err="1"/>
              <a:t>ularning</a:t>
            </a:r>
            <a:r>
              <a:rPr lang="en-US" dirty="0"/>
              <a:t> </a:t>
            </a:r>
            <a:r>
              <a:rPr lang="en-US" dirty="0" err="1"/>
              <a:t>mikroorganizmlar</a:t>
            </a:r>
            <a:r>
              <a:rPr lang="en-US" dirty="0"/>
              <a:t> </a:t>
            </a:r>
            <a:r>
              <a:rPr lang="en-US" dirty="0" err="1" smtClean="0"/>
              <a:t>hujayralariga</a:t>
            </a:r>
            <a:r>
              <a:rPr lang="en-US" dirty="0" smtClean="0"/>
              <a:t> </a:t>
            </a:r>
            <a:r>
              <a:rPr lang="en-US" dirty="0" err="1"/>
              <a:t>kirib</a:t>
            </a:r>
            <a:r>
              <a:rPr lang="en-US" dirty="0"/>
              <a:t>, </a:t>
            </a:r>
            <a:r>
              <a:rPr lang="en-US" dirty="0" err="1"/>
              <a:t>nobud</a:t>
            </a:r>
            <a:r>
              <a:rPr lang="en-US" dirty="0"/>
              <a:t> </a:t>
            </a:r>
            <a:r>
              <a:rPr lang="en-US" dirty="0" err="1"/>
              <a:t>qilish</a:t>
            </a:r>
            <a:r>
              <a:rPr lang="en-US" dirty="0"/>
              <a:t> </a:t>
            </a:r>
            <a:r>
              <a:rPr lang="en-US" dirty="0" err="1"/>
              <a:t>xususiyatlariga</a:t>
            </a:r>
            <a:r>
              <a:rPr lang="en-US" dirty="0"/>
              <a:t> </a:t>
            </a:r>
            <a:r>
              <a:rPr lang="en-US" dirty="0" err="1"/>
              <a:t>asoslangan</a:t>
            </a:r>
            <a:r>
              <a:rPr lang="en-US" dirty="0"/>
              <a:t> </a:t>
            </a:r>
            <a:r>
              <a:rPr lang="en-US" dirty="0" err="1"/>
              <a:t>sterilizatsiyadir</a:t>
            </a:r>
            <a:r>
              <a:rPr lang="en-US" dirty="0"/>
              <a:t>. Bu </a:t>
            </a:r>
            <a:r>
              <a:rPr lang="en-US" dirty="0" err="1"/>
              <a:t>moddalarning</a:t>
            </a:r>
            <a:r>
              <a:rPr lang="en-US" dirty="0"/>
              <a:t> </a:t>
            </a:r>
            <a:r>
              <a:rPr lang="en-US" dirty="0" err="1"/>
              <a:t>kam</a:t>
            </a:r>
            <a:r>
              <a:rPr lang="en-US" dirty="0"/>
              <a:t> </a:t>
            </a:r>
            <a:r>
              <a:rPr lang="en-US" dirty="0" err="1"/>
              <a:t>miqdori</a:t>
            </a:r>
            <a:r>
              <a:rPr lang="en-US" dirty="0"/>
              <a:t> </a:t>
            </a:r>
            <a:r>
              <a:rPr lang="en-US" dirty="0" err="1"/>
              <a:t>mikroblarga</a:t>
            </a:r>
            <a:r>
              <a:rPr lang="en-US" dirty="0"/>
              <a:t> </a:t>
            </a:r>
            <a:r>
              <a:rPr lang="en-US" dirty="0" err="1"/>
              <a:t>ta'sir</a:t>
            </a:r>
            <a:r>
              <a:rPr lang="en-US" dirty="0"/>
              <a:t> </a:t>
            </a:r>
            <a:r>
              <a:rPr lang="en-US" dirty="0" err="1"/>
              <a:t>qilishi</a:t>
            </a:r>
            <a:r>
              <a:rPr lang="en-US" dirty="0"/>
              <a:t>, </a:t>
            </a:r>
            <a:r>
              <a:rPr lang="en-US" dirty="0" err="1"/>
              <a:t>odam</a:t>
            </a:r>
            <a:r>
              <a:rPr lang="en-US" dirty="0"/>
              <a:t> </a:t>
            </a:r>
            <a:r>
              <a:rPr lang="en-US" dirty="0" err="1"/>
              <a:t>organizmiga</a:t>
            </a:r>
            <a:r>
              <a:rPr lang="en-US" dirty="0"/>
              <a:t> </a:t>
            </a:r>
            <a:r>
              <a:rPr lang="en-US" dirty="0" err="1"/>
              <a:t>ta'sir</a:t>
            </a:r>
            <a:r>
              <a:rPr lang="en-US" dirty="0"/>
              <a:t> </a:t>
            </a:r>
            <a:r>
              <a:rPr lang="en-US" dirty="0" err="1"/>
              <a:t>qilmasligi</a:t>
            </a:r>
            <a:r>
              <a:rPr lang="en-US" dirty="0"/>
              <a:t>, </a:t>
            </a:r>
            <a:r>
              <a:rPr lang="en-US" dirty="0" err="1" smtClean="0"/>
              <a:t>mahsulot</a:t>
            </a:r>
            <a:r>
              <a:rPr lang="en-US" dirty="0" smtClean="0"/>
              <a:t> </a:t>
            </a:r>
            <a:r>
              <a:rPr lang="en-US" dirty="0" err="1"/>
              <a:t>va</a:t>
            </a:r>
            <a:r>
              <a:rPr lang="en-US" dirty="0"/>
              <a:t> u </a:t>
            </a:r>
            <a:r>
              <a:rPr lang="en-US" dirty="0" err="1"/>
              <a:t>solingan</a:t>
            </a:r>
            <a:r>
              <a:rPr lang="en-US" dirty="0"/>
              <a:t> </a:t>
            </a:r>
            <a:r>
              <a:rPr lang="en-US" dirty="0" err="1"/>
              <a:t>idish</a:t>
            </a:r>
            <a:r>
              <a:rPr lang="en-US" dirty="0"/>
              <a:t> </a:t>
            </a:r>
            <a:r>
              <a:rPr lang="en-US" dirty="0" err="1"/>
              <a:t>bilan</a:t>
            </a:r>
            <a:r>
              <a:rPr lang="en-US" dirty="0"/>
              <a:t> </a:t>
            </a:r>
            <a:r>
              <a:rPr lang="en-US" dirty="0" err="1"/>
              <a:t>kimyoviy</a:t>
            </a:r>
            <a:r>
              <a:rPr lang="en-US" dirty="0"/>
              <a:t> </a:t>
            </a:r>
            <a:r>
              <a:rPr lang="en-US" dirty="0" err="1" smtClean="0"/>
              <a:t>reaktsiyaga</a:t>
            </a:r>
            <a:r>
              <a:rPr lang="en-US" dirty="0" smtClean="0"/>
              <a:t> </a:t>
            </a:r>
            <a:r>
              <a:rPr lang="en-US" dirty="0" err="1"/>
              <a:t>kirishmasligi</a:t>
            </a:r>
            <a:r>
              <a:rPr lang="en-US" dirty="0"/>
              <a:t> </a:t>
            </a:r>
            <a:r>
              <a:rPr lang="en-US" dirty="0" err="1"/>
              <a:t>kabi</a:t>
            </a:r>
            <a:r>
              <a:rPr lang="en-US" dirty="0"/>
              <a:t> </a:t>
            </a:r>
            <a:r>
              <a:rPr lang="en-US" dirty="0" err="1"/>
              <a:t>shartlarga</a:t>
            </a:r>
            <a:r>
              <a:rPr lang="en-US" dirty="0"/>
              <a:t> </a:t>
            </a:r>
            <a:r>
              <a:rPr lang="en-US" dirty="0" err="1"/>
              <a:t>javob</a:t>
            </a:r>
            <a:r>
              <a:rPr lang="en-US" dirty="0"/>
              <a:t> </a:t>
            </a:r>
            <a:r>
              <a:rPr lang="en-US" dirty="0" err="1"/>
              <a:t>bergan</a:t>
            </a:r>
            <a:r>
              <a:rPr lang="en-US" dirty="0"/>
              <a:t> </a:t>
            </a:r>
            <a:r>
              <a:rPr lang="en-US" dirty="0" err="1"/>
              <a:t>antiseptiklargina</a:t>
            </a:r>
            <a:r>
              <a:rPr lang="en-US" dirty="0"/>
              <a:t> </a:t>
            </a:r>
            <a:r>
              <a:rPr lang="en-US" dirty="0" err="1"/>
              <a:t>sifatli</a:t>
            </a:r>
            <a:r>
              <a:rPr lang="en-US" dirty="0"/>
              <a:t> </a:t>
            </a:r>
            <a:r>
              <a:rPr lang="en-US" dirty="0" err="1"/>
              <a:t>hisoblanadi</a:t>
            </a:r>
            <a:r>
              <a:rPr lang="en-US" dirty="0"/>
              <a:t>.</a:t>
            </a:r>
            <a:endParaRPr lang="ru-RU" dirty="0"/>
          </a:p>
        </p:txBody>
      </p:sp>
    </p:spTree>
    <p:extLst>
      <p:ext uri="{BB962C8B-B14F-4D97-AF65-F5344CB8AC3E}">
        <p14:creationId xmlns:p14="http://schemas.microsoft.com/office/powerpoint/2010/main" val="2837913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700808"/>
            <a:ext cx="8496944" cy="4662815"/>
          </a:xfrm>
          <a:prstGeom prst="rect">
            <a:avLst/>
          </a:prstGeom>
        </p:spPr>
        <p:txBody>
          <a:bodyPr wrap="square">
            <a:spAutoFit/>
          </a:bodyPr>
          <a:lstStyle/>
          <a:p>
            <a:pPr algn="just">
              <a:lnSpc>
                <a:spcPct val="150000"/>
              </a:lnSpc>
            </a:pPr>
            <a:r>
              <a:rPr lang="en-US" dirty="0" smtClean="0"/>
              <a:t>	</a:t>
            </a:r>
            <a:r>
              <a:rPr lang="en-US" b="1" dirty="0" smtClean="0"/>
              <a:t>-</a:t>
            </a:r>
            <a:r>
              <a:rPr lang="en-US" b="1" dirty="0" err="1"/>
              <a:t>yuqori</a:t>
            </a:r>
            <a:r>
              <a:rPr lang="en-US" b="1" dirty="0"/>
              <a:t> </a:t>
            </a:r>
            <a:r>
              <a:rPr lang="en-US" b="1" dirty="0" err="1"/>
              <a:t>chastotali</a:t>
            </a:r>
            <a:r>
              <a:rPr lang="en-US" b="1" dirty="0"/>
              <a:t> </a:t>
            </a:r>
            <a:r>
              <a:rPr lang="en-US" b="1" dirty="0" err="1"/>
              <a:t>toklar</a:t>
            </a:r>
            <a:r>
              <a:rPr lang="en-US" b="1" dirty="0"/>
              <a:t> </a:t>
            </a:r>
            <a:r>
              <a:rPr lang="en-US" dirty="0"/>
              <a:t>(SVCH) </a:t>
            </a:r>
            <a:r>
              <a:rPr lang="en-US" dirty="0" smtClean="0"/>
              <a:t>- </a:t>
            </a:r>
            <a:r>
              <a:rPr lang="en-US" dirty="0" err="1" smtClean="0"/>
              <a:t>bilan</a:t>
            </a:r>
            <a:r>
              <a:rPr lang="en-US" dirty="0" smtClean="0"/>
              <a:t> </a:t>
            </a:r>
            <a:r>
              <a:rPr lang="en-US" dirty="0" err="1"/>
              <a:t>ishlov</a:t>
            </a:r>
            <a:r>
              <a:rPr lang="en-US" dirty="0"/>
              <a:t> </a:t>
            </a:r>
            <a:r>
              <a:rPr lang="en-US" dirty="0" err="1"/>
              <a:t>berish</a:t>
            </a:r>
            <a:r>
              <a:rPr lang="en-US" dirty="0"/>
              <a:t> ham </a:t>
            </a:r>
            <a:r>
              <a:rPr lang="en-US" dirty="0" err="1" smtClean="0"/>
              <a:t>termosterilizatsiyaning</a:t>
            </a:r>
            <a:r>
              <a:rPr lang="en-US" dirty="0" smtClean="0"/>
              <a:t> </a:t>
            </a:r>
            <a:r>
              <a:rPr lang="en-US" dirty="0" err="1"/>
              <a:t>bir</a:t>
            </a:r>
            <a:r>
              <a:rPr lang="en-US" dirty="0"/>
              <a:t> </a:t>
            </a:r>
            <a:r>
              <a:rPr lang="en-US" dirty="0" err="1"/>
              <a:t>ko‘rinishi</a:t>
            </a:r>
            <a:r>
              <a:rPr lang="en-US" dirty="0"/>
              <a:t> </a:t>
            </a:r>
            <a:r>
              <a:rPr lang="en-US" dirty="0" err="1"/>
              <a:t>hisoblanadi</a:t>
            </a:r>
            <a:r>
              <a:rPr lang="en-US" dirty="0"/>
              <a:t>. </a:t>
            </a:r>
            <a:r>
              <a:rPr lang="en-US" dirty="0" err="1"/>
              <a:t>Bunda</a:t>
            </a:r>
            <a:r>
              <a:rPr lang="en-US" dirty="0"/>
              <a:t> </a:t>
            </a:r>
            <a:r>
              <a:rPr lang="en-US" dirty="0" err="1"/>
              <a:t>yuqori</a:t>
            </a:r>
            <a:r>
              <a:rPr lang="en-US" dirty="0"/>
              <a:t> </a:t>
            </a:r>
            <a:r>
              <a:rPr lang="en-US" dirty="0" err="1"/>
              <a:t>chastotali</a:t>
            </a:r>
            <a:r>
              <a:rPr lang="en-US" dirty="0"/>
              <a:t> (2400 MGs) </a:t>
            </a:r>
            <a:r>
              <a:rPr lang="en-US" dirty="0" err="1"/>
              <a:t>o‘zgaruvchan</a:t>
            </a:r>
            <a:r>
              <a:rPr lang="en-US" dirty="0"/>
              <a:t> </a:t>
            </a:r>
            <a:r>
              <a:rPr lang="en-US" dirty="0" err="1"/>
              <a:t>elektr</a:t>
            </a:r>
            <a:r>
              <a:rPr lang="en-US" dirty="0"/>
              <a:t> </a:t>
            </a:r>
            <a:r>
              <a:rPr lang="en-US" dirty="0" err="1"/>
              <a:t>maydonining</a:t>
            </a:r>
            <a:r>
              <a:rPr lang="en-US" dirty="0"/>
              <a:t> </a:t>
            </a:r>
            <a:r>
              <a:rPr lang="en-US" dirty="0" err="1"/>
              <a:t>tebranish</a:t>
            </a:r>
            <a:r>
              <a:rPr lang="en-US" dirty="0"/>
              <a:t> </a:t>
            </a:r>
            <a:r>
              <a:rPr lang="en-US" dirty="0" err="1"/>
              <a:t>energiyasini</a:t>
            </a:r>
            <a:r>
              <a:rPr lang="en-US" dirty="0"/>
              <a:t> </a:t>
            </a:r>
            <a:r>
              <a:rPr lang="en-US" dirty="0" err="1" smtClean="0"/>
              <a:t>mahsulot</a:t>
            </a:r>
            <a:r>
              <a:rPr lang="en-US" dirty="0" smtClean="0"/>
              <a:t> </a:t>
            </a:r>
            <a:r>
              <a:rPr lang="en-US" dirty="0" err="1"/>
              <a:t>struktura</a:t>
            </a:r>
            <a:r>
              <a:rPr lang="en-US" dirty="0"/>
              <a:t> </a:t>
            </a:r>
            <a:r>
              <a:rPr lang="en-US" dirty="0" err="1"/>
              <a:t>elementlari</a:t>
            </a:r>
            <a:r>
              <a:rPr lang="en-US" dirty="0"/>
              <a:t> </a:t>
            </a:r>
            <a:r>
              <a:rPr lang="en-US" dirty="0" err="1"/>
              <a:t>yutib</a:t>
            </a:r>
            <a:r>
              <a:rPr lang="en-US" dirty="0"/>
              <a:t>, </a:t>
            </a:r>
            <a:r>
              <a:rPr lang="en-US" dirty="0" err="1"/>
              <a:t>tebranma</a:t>
            </a:r>
            <a:r>
              <a:rPr lang="en-US" dirty="0"/>
              <a:t> </a:t>
            </a:r>
            <a:r>
              <a:rPr lang="en-US" dirty="0" err="1" smtClean="0"/>
              <a:t>harakati</a:t>
            </a:r>
            <a:r>
              <a:rPr lang="en-US" dirty="0" smtClean="0"/>
              <a:t> </a:t>
            </a:r>
            <a:r>
              <a:rPr lang="en-US" dirty="0" err="1"/>
              <a:t>tufayli</a:t>
            </a:r>
            <a:r>
              <a:rPr lang="en-US" dirty="0"/>
              <a:t> </a:t>
            </a:r>
            <a:r>
              <a:rPr lang="en-US" dirty="0" err="1"/>
              <a:t>ichki</a:t>
            </a:r>
            <a:r>
              <a:rPr lang="en-US" dirty="0"/>
              <a:t> </a:t>
            </a:r>
            <a:r>
              <a:rPr lang="en-US" dirty="0" err="1"/>
              <a:t>ishqalanish</a:t>
            </a:r>
            <a:r>
              <a:rPr lang="en-US" dirty="0"/>
              <a:t> </a:t>
            </a:r>
            <a:r>
              <a:rPr lang="en-US" dirty="0" err="1"/>
              <a:t>vujudga</a:t>
            </a:r>
            <a:r>
              <a:rPr lang="en-US" dirty="0"/>
              <a:t> </a:t>
            </a:r>
            <a:r>
              <a:rPr lang="en-US" dirty="0" err="1"/>
              <a:t>keladi</a:t>
            </a:r>
            <a:r>
              <a:rPr lang="en-US" dirty="0"/>
              <a:t> </a:t>
            </a:r>
            <a:r>
              <a:rPr lang="en-US" dirty="0" err="1"/>
              <a:t>va</a:t>
            </a:r>
            <a:r>
              <a:rPr lang="en-US" dirty="0"/>
              <a:t> </a:t>
            </a:r>
            <a:r>
              <a:rPr lang="en-US" dirty="0" err="1"/>
              <a:t>shu</a:t>
            </a:r>
            <a:r>
              <a:rPr lang="en-US" dirty="0"/>
              <a:t> </a:t>
            </a:r>
            <a:r>
              <a:rPr lang="en-US" dirty="0" err="1"/>
              <a:t>ishqalanish</a:t>
            </a:r>
            <a:r>
              <a:rPr lang="en-US" dirty="0"/>
              <a:t> </a:t>
            </a:r>
            <a:r>
              <a:rPr lang="en-US" dirty="0" err="1"/>
              <a:t>natijasida</a:t>
            </a:r>
            <a:r>
              <a:rPr lang="en-US" dirty="0"/>
              <a:t> </a:t>
            </a:r>
            <a:r>
              <a:rPr lang="en-US" dirty="0" err="1"/>
              <a:t>issiqlik</a:t>
            </a:r>
            <a:r>
              <a:rPr lang="en-US" dirty="0"/>
              <a:t> </a:t>
            </a:r>
            <a:r>
              <a:rPr lang="en-US" dirty="0" err="1"/>
              <a:t>ajralib</a:t>
            </a:r>
            <a:r>
              <a:rPr lang="en-US" dirty="0"/>
              <a:t> </a:t>
            </a:r>
            <a:r>
              <a:rPr lang="en-US" dirty="0" err="1"/>
              <a:t>chiqadi</a:t>
            </a:r>
            <a:r>
              <a:rPr lang="en-US" dirty="0"/>
              <a:t>. </a:t>
            </a:r>
            <a:r>
              <a:rPr lang="en-US" dirty="0" err="1" smtClean="0"/>
              <a:t>SVCHning</a:t>
            </a:r>
            <a:r>
              <a:rPr lang="en-US" dirty="0" smtClean="0"/>
              <a:t> </a:t>
            </a:r>
            <a:r>
              <a:rPr lang="en-US" dirty="0" err="1"/>
              <a:t>qo‘llanilishi</a:t>
            </a:r>
            <a:r>
              <a:rPr lang="en-US" dirty="0"/>
              <a:t> </a:t>
            </a:r>
            <a:r>
              <a:rPr lang="en-US" dirty="0" err="1"/>
              <a:t>uskunaning</a:t>
            </a:r>
            <a:r>
              <a:rPr lang="en-US" dirty="0"/>
              <a:t> </a:t>
            </a:r>
            <a:r>
              <a:rPr lang="en-US" dirty="0" err="1"/>
              <a:t>murakkabligi</a:t>
            </a:r>
            <a:r>
              <a:rPr lang="en-US" dirty="0"/>
              <a:t> </a:t>
            </a:r>
            <a:r>
              <a:rPr lang="en-US" dirty="0" err="1"/>
              <a:t>va</a:t>
            </a:r>
            <a:r>
              <a:rPr lang="en-US" dirty="0"/>
              <a:t> </a:t>
            </a:r>
            <a:r>
              <a:rPr lang="en-US" dirty="0" err="1" smtClean="0"/>
              <a:t>haroratni</a:t>
            </a:r>
            <a:r>
              <a:rPr lang="en-US" dirty="0" smtClean="0"/>
              <a:t> </a:t>
            </a:r>
            <a:r>
              <a:rPr lang="en-US" dirty="0" err="1"/>
              <a:t>nazorat</a:t>
            </a:r>
            <a:r>
              <a:rPr lang="en-US" dirty="0"/>
              <a:t> </a:t>
            </a:r>
            <a:r>
              <a:rPr lang="en-US" dirty="0" err="1"/>
              <a:t>qilishning</a:t>
            </a:r>
            <a:r>
              <a:rPr lang="en-US" dirty="0"/>
              <a:t> </a:t>
            </a:r>
            <a:r>
              <a:rPr lang="en-US" dirty="0" err="1"/>
              <a:t>mushkulligi</a:t>
            </a:r>
            <a:r>
              <a:rPr lang="en-US" dirty="0"/>
              <a:t> </a:t>
            </a:r>
            <a:r>
              <a:rPr lang="en-US" dirty="0" err="1"/>
              <a:t>tufayli</a:t>
            </a:r>
            <a:r>
              <a:rPr lang="en-US" dirty="0"/>
              <a:t> </a:t>
            </a:r>
            <a:r>
              <a:rPr lang="en-US" dirty="0" err="1"/>
              <a:t>keng</a:t>
            </a:r>
            <a:r>
              <a:rPr lang="en-US" dirty="0"/>
              <a:t> </a:t>
            </a:r>
            <a:r>
              <a:rPr lang="en-US" dirty="0" err="1"/>
              <a:t>tarqalmagan</a:t>
            </a:r>
            <a:r>
              <a:rPr lang="en-US" dirty="0"/>
              <a:t>.</a:t>
            </a:r>
            <a:endParaRPr lang="ru-RU" dirty="0"/>
          </a:p>
          <a:p>
            <a:pPr algn="just">
              <a:lnSpc>
                <a:spcPct val="150000"/>
              </a:lnSpc>
            </a:pPr>
            <a:r>
              <a:rPr lang="en-US" dirty="0" smtClean="0"/>
              <a:t>	</a:t>
            </a:r>
            <a:r>
              <a:rPr lang="en-US" b="1" dirty="0" smtClean="0"/>
              <a:t>-</a:t>
            </a:r>
            <a:r>
              <a:rPr lang="en-US" b="1" dirty="0"/>
              <a:t>ultra </a:t>
            </a:r>
            <a:r>
              <a:rPr lang="en-US" b="1" dirty="0" err="1"/>
              <a:t>binafsha</a:t>
            </a:r>
            <a:r>
              <a:rPr lang="en-US" b="1" dirty="0"/>
              <a:t> </a:t>
            </a:r>
            <a:r>
              <a:rPr lang="en-US" b="1" dirty="0" err="1"/>
              <a:t>nurlar</a:t>
            </a:r>
            <a:r>
              <a:rPr lang="en-US" b="1" dirty="0"/>
              <a:t> </a:t>
            </a:r>
            <a:r>
              <a:rPr lang="en-US" b="1" dirty="0" smtClean="0"/>
              <a:t>- </a:t>
            </a:r>
            <a:r>
              <a:rPr lang="en-US" dirty="0" err="1" smtClean="0"/>
              <a:t>bilan</a:t>
            </a:r>
            <a:r>
              <a:rPr lang="en-US" dirty="0" smtClean="0"/>
              <a:t> </a:t>
            </a:r>
            <a:r>
              <a:rPr lang="en-US" dirty="0" err="1"/>
              <a:t>ishlov</a:t>
            </a:r>
            <a:r>
              <a:rPr lang="en-US" dirty="0"/>
              <a:t> </a:t>
            </a:r>
            <a:r>
              <a:rPr lang="en-US" dirty="0" err="1"/>
              <a:t>berish</a:t>
            </a:r>
            <a:r>
              <a:rPr lang="en-US" dirty="0"/>
              <a:t> </a:t>
            </a:r>
            <a:r>
              <a:rPr lang="en-US" dirty="0" err="1"/>
              <a:t>imkoniyati</a:t>
            </a:r>
            <a:r>
              <a:rPr lang="en-US" dirty="0"/>
              <a:t> </a:t>
            </a:r>
            <a:r>
              <a:rPr lang="en-US" dirty="0" err="1"/>
              <a:t>chegaralangan</a:t>
            </a:r>
            <a:r>
              <a:rPr lang="en-US" dirty="0"/>
              <a:t> </a:t>
            </a:r>
            <a:r>
              <a:rPr lang="en-US" dirty="0" err="1"/>
              <a:t>bo‘lib</a:t>
            </a:r>
            <a:r>
              <a:rPr lang="en-US" dirty="0"/>
              <a:t>, ultra </a:t>
            </a:r>
            <a:r>
              <a:rPr lang="en-US" dirty="0" err="1"/>
              <a:t>binafsha</a:t>
            </a:r>
            <a:r>
              <a:rPr lang="en-US" dirty="0"/>
              <a:t> </a:t>
            </a:r>
            <a:r>
              <a:rPr lang="en-US" dirty="0" err="1"/>
              <a:t>nurlar</a:t>
            </a:r>
            <a:r>
              <a:rPr lang="en-US" dirty="0"/>
              <a:t> </a:t>
            </a:r>
            <a:r>
              <a:rPr lang="en-US" dirty="0" err="1" smtClean="0"/>
              <a:t>mahsulotning</a:t>
            </a:r>
            <a:r>
              <a:rPr lang="en-US" dirty="0" smtClean="0"/>
              <a:t> </a:t>
            </a:r>
            <a:r>
              <a:rPr lang="en-US" dirty="0" err="1"/>
              <a:t>faqat</a:t>
            </a:r>
            <a:r>
              <a:rPr lang="en-US" dirty="0"/>
              <a:t> </a:t>
            </a:r>
            <a:r>
              <a:rPr lang="en-US" dirty="0" err="1"/>
              <a:t>yuzasidagi</a:t>
            </a:r>
            <a:r>
              <a:rPr lang="en-US" dirty="0"/>
              <a:t> </a:t>
            </a:r>
            <a:r>
              <a:rPr lang="en-US" dirty="0" err="1"/>
              <a:t>mikroorganizmlarni</a:t>
            </a:r>
            <a:r>
              <a:rPr lang="en-US" dirty="0"/>
              <a:t> </a:t>
            </a:r>
            <a:r>
              <a:rPr lang="en-US" dirty="0" err="1"/>
              <a:t>zararsizlantiradi</a:t>
            </a:r>
            <a:r>
              <a:rPr lang="en-US" dirty="0"/>
              <a:t>. Bu </a:t>
            </a:r>
            <a:r>
              <a:rPr lang="en-US" dirty="0" err="1"/>
              <a:t>usul</a:t>
            </a:r>
            <a:r>
              <a:rPr lang="en-US" dirty="0"/>
              <a:t> </a:t>
            </a:r>
            <a:r>
              <a:rPr lang="en-US" dirty="0" smtClean="0"/>
              <a:t>3­5 </a:t>
            </a:r>
            <a:r>
              <a:rPr lang="en-US" baseline="30000" dirty="0" smtClean="0"/>
              <a:t>0</a:t>
            </a:r>
            <a:r>
              <a:rPr lang="en-US" dirty="0" smtClean="0"/>
              <a:t>C </a:t>
            </a:r>
            <a:r>
              <a:rPr lang="en-US" dirty="0" err="1" smtClean="0"/>
              <a:t>haroratda</a:t>
            </a:r>
            <a:r>
              <a:rPr lang="en-US" dirty="0" smtClean="0"/>
              <a:t> </a:t>
            </a:r>
            <a:r>
              <a:rPr lang="en-US" dirty="0" err="1"/>
              <a:t>saqlanayotgan</a:t>
            </a:r>
            <a:r>
              <a:rPr lang="en-US" dirty="0"/>
              <a:t> </a:t>
            </a:r>
            <a:r>
              <a:rPr lang="en-US" dirty="0" err="1"/>
              <a:t>go‘shtning</a:t>
            </a:r>
            <a:r>
              <a:rPr lang="en-US" dirty="0"/>
              <a:t> </a:t>
            </a:r>
            <a:r>
              <a:rPr lang="en-US" dirty="0" err="1"/>
              <a:t>sifatini</a:t>
            </a:r>
            <a:r>
              <a:rPr lang="en-US" dirty="0"/>
              <a:t> </a:t>
            </a:r>
            <a:r>
              <a:rPr lang="en-US" dirty="0" err="1"/>
              <a:t>yana</a:t>
            </a:r>
            <a:r>
              <a:rPr lang="en-US" dirty="0"/>
              <a:t> ham </a:t>
            </a:r>
            <a:r>
              <a:rPr lang="en-US" dirty="0" err="1"/>
              <a:t>yaxshi</a:t>
            </a:r>
            <a:r>
              <a:rPr lang="en-US" dirty="0"/>
              <a:t> </a:t>
            </a:r>
            <a:r>
              <a:rPr lang="en-US" dirty="0" err="1"/>
              <a:t>saqlab</a:t>
            </a:r>
            <a:r>
              <a:rPr lang="en-US" dirty="0"/>
              <a:t> </a:t>
            </a:r>
            <a:r>
              <a:rPr lang="en-US" dirty="0" err="1"/>
              <a:t>qolish</a:t>
            </a:r>
            <a:r>
              <a:rPr lang="en-US" dirty="0"/>
              <a:t> </a:t>
            </a:r>
            <a:r>
              <a:rPr lang="en-US" dirty="0" err="1"/>
              <a:t>imkonini</a:t>
            </a:r>
            <a:r>
              <a:rPr lang="en-US" dirty="0"/>
              <a:t> </a:t>
            </a:r>
            <a:r>
              <a:rPr lang="en-US" dirty="0" err="1"/>
              <a:t>bermoqda</a:t>
            </a:r>
            <a:r>
              <a:rPr lang="en-US" dirty="0"/>
              <a:t>.</a:t>
            </a:r>
            <a:endParaRPr lang="ru-RU" dirty="0"/>
          </a:p>
        </p:txBody>
      </p:sp>
    </p:spTree>
    <p:extLst>
      <p:ext uri="{BB962C8B-B14F-4D97-AF65-F5344CB8AC3E}">
        <p14:creationId xmlns:p14="http://schemas.microsoft.com/office/powerpoint/2010/main" val="397651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484784"/>
            <a:ext cx="8229600" cy="5184576"/>
          </a:xfrm>
        </p:spPr>
        <p:txBody>
          <a:bodyPr>
            <a:noAutofit/>
          </a:bodyPr>
          <a:lstStyle/>
          <a:p>
            <a:pPr marL="114300" indent="0" algn="just">
              <a:lnSpc>
                <a:spcPct val="150000"/>
              </a:lnSpc>
              <a:buNone/>
            </a:pPr>
            <a:r>
              <a:rPr lang="en-US" sz="2200" dirty="0">
                <a:solidFill>
                  <a:schemeClr val="tx1"/>
                </a:solidFill>
              </a:rPr>
              <a:t>	</a:t>
            </a:r>
            <a:r>
              <a:rPr lang="uz-Cyrl-UZ" sz="2000" dirty="0" smtClean="0">
                <a:solidFill>
                  <a:schemeClr val="tx1"/>
                </a:solidFill>
              </a:rPr>
              <a:t>Sut </a:t>
            </a:r>
            <a:r>
              <a:rPr lang="uz-Cyrl-UZ" sz="2000" dirty="0">
                <a:solidFill>
                  <a:schemeClr val="tx1"/>
                </a:solidFill>
              </a:rPr>
              <a:t>qandolatchilik va nonvoychilikning qimmatli xom ashyosi hisoblanadi. Tort, pirog, pechenye va boshqa mahsulotlarga qо‘shiladi. Sut qо‘shib tayyorlangan non va non mahsulotlari juda ham yoqimli ta’mga ega bо‘ladi. Shuningdek sut mahsulotlari (pishloq, qatiq, sariyog‘ va boshqalar) ishlab chiqarish uchun xom ashyo hisoblanadi</a:t>
            </a:r>
            <a:r>
              <a:rPr lang="uz-Cyrl-UZ" sz="2000" dirty="0" smtClean="0">
                <a:solidFill>
                  <a:schemeClr val="tx1"/>
                </a:solidFill>
              </a:rPr>
              <a:t>.</a:t>
            </a:r>
            <a:endParaRPr lang="en-US" sz="2000" dirty="0">
              <a:solidFill>
                <a:schemeClr val="tx1"/>
              </a:solidFill>
            </a:endParaRPr>
          </a:p>
          <a:p>
            <a:pPr marL="114300" indent="0" algn="just">
              <a:lnSpc>
                <a:spcPct val="150000"/>
              </a:lnSpc>
              <a:buNone/>
            </a:pPr>
            <a:r>
              <a:rPr lang="en-US" sz="2000" dirty="0">
                <a:solidFill>
                  <a:schemeClr val="tx1"/>
                </a:solidFill>
              </a:rPr>
              <a:t>	</a:t>
            </a:r>
            <a:r>
              <a:rPr lang="uz-Cyrl-UZ" sz="2000" dirty="0" smtClean="0">
                <a:solidFill>
                  <a:schemeClr val="tx1"/>
                </a:solidFill>
              </a:rPr>
              <a:t>Sutning </a:t>
            </a:r>
            <a:r>
              <a:rPr lang="uz-Cyrl-UZ" sz="2000" dirty="0">
                <a:solidFill>
                  <a:schemeClr val="tx1"/>
                </a:solidFill>
              </a:rPr>
              <a:t>namligi yuqori bо‘ladi, shuning uchun uni saqlanuvchanligini ta’minlashda </a:t>
            </a:r>
            <a:r>
              <a:rPr lang="uz-Cyrl-UZ" sz="2000" dirty="0" smtClean="0">
                <a:solidFill>
                  <a:schemeClr val="tx1"/>
                </a:solidFill>
              </a:rPr>
              <a:t>su</a:t>
            </a:r>
            <a:r>
              <a:rPr lang="en-US" sz="2000" dirty="0" smtClean="0">
                <a:solidFill>
                  <a:schemeClr val="tx1"/>
                </a:solidFill>
              </a:rPr>
              <a:t>t</a:t>
            </a:r>
            <a:r>
              <a:rPr lang="uz-Cyrl-UZ" sz="2000" dirty="0" smtClean="0">
                <a:solidFill>
                  <a:schemeClr val="tx1"/>
                </a:solidFill>
              </a:rPr>
              <a:t>dan </a:t>
            </a:r>
            <a:r>
              <a:rPr lang="uz-Cyrl-UZ" sz="2000" dirty="0">
                <a:solidFill>
                  <a:schemeClr val="tx1"/>
                </a:solidFill>
              </a:rPr>
              <a:t>turli xil konservalar tayyorlanadi. Asosiy sut konservalariga quyidagilar kiradi: quyultirilgan sut </a:t>
            </a:r>
            <a:r>
              <a:rPr lang="uz-Cyrl-UZ" sz="2000" dirty="0" smtClean="0">
                <a:solidFill>
                  <a:schemeClr val="tx1"/>
                </a:solidFill>
              </a:rPr>
              <a:t>(shakarli </a:t>
            </a:r>
            <a:r>
              <a:rPr lang="uz-Cyrl-UZ" sz="2000" dirty="0">
                <a:solidFill>
                  <a:schemeClr val="tx1"/>
                </a:solidFill>
              </a:rPr>
              <a:t>va shakarsiz), quritilgan sut va qaymoq.</a:t>
            </a:r>
            <a:endParaRPr lang="ru-RU" sz="2200" dirty="0">
              <a:solidFill>
                <a:schemeClr val="tx1"/>
              </a:solidFill>
            </a:endParaRPr>
          </a:p>
        </p:txBody>
      </p:sp>
      <p:sp>
        <p:nvSpPr>
          <p:cNvPr id="4" name="Заголовок 1"/>
          <p:cNvSpPr>
            <a:spLocks noGrp="1"/>
          </p:cNvSpPr>
          <p:nvPr>
            <p:ph type="title"/>
          </p:nvPr>
        </p:nvSpPr>
        <p:spPr>
          <a:xfrm>
            <a:off x="426128" y="408372"/>
            <a:ext cx="8260672" cy="1039427"/>
          </a:xfrm>
        </p:spPr>
        <p:txBody>
          <a:bodyPr>
            <a:normAutofit/>
          </a:bodyPr>
          <a:lstStyle/>
          <a:p>
            <a:r>
              <a:rPr lang="uz-Cyrl-UZ" sz="2000" b="1" dirty="0">
                <a:solidFill>
                  <a:schemeClr val="tx1"/>
                </a:solidFill>
                <a:latin typeface="+mn-lt"/>
              </a:rPr>
              <a:t>Sut konservalari: </a:t>
            </a:r>
            <a:r>
              <a:rPr lang="en-US" sz="2000" b="1" dirty="0" smtClean="0">
                <a:solidFill>
                  <a:schemeClr val="tx1"/>
                </a:solidFill>
                <a:latin typeface="+mn-lt"/>
              </a:rPr>
              <a:t/>
            </a:r>
            <a:br>
              <a:rPr lang="en-US" sz="2000" b="1" dirty="0" smtClean="0">
                <a:solidFill>
                  <a:schemeClr val="tx1"/>
                </a:solidFill>
                <a:latin typeface="+mn-lt"/>
              </a:rPr>
            </a:br>
            <a:r>
              <a:rPr lang="uz-Cyrl-UZ" sz="2000" b="1" dirty="0" smtClean="0">
                <a:solidFill>
                  <a:schemeClr val="tx1"/>
                </a:solidFill>
                <a:latin typeface="+mn-lt"/>
              </a:rPr>
              <a:t>quyultirilgan </a:t>
            </a:r>
            <a:r>
              <a:rPr lang="uz-Cyrl-UZ" sz="2000" b="1" dirty="0">
                <a:solidFill>
                  <a:schemeClr val="tx1"/>
                </a:solidFill>
                <a:latin typeface="+mn-lt"/>
              </a:rPr>
              <a:t>va quritilgan sut mahsulotlari</a:t>
            </a:r>
            <a:endParaRPr lang="ru-RU" sz="2000" dirty="0">
              <a:solidFill>
                <a:schemeClr val="tx1"/>
              </a:solidFill>
              <a:latin typeface="+mn-lt"/>
            </a:endParaRPr>
          </a:p>
        </p:txBody>
      </p:sp>
    </p:spTree>
    <p:extLst>
      <p:ext uri="{BB962C8B-B14F-4D97-AF65-F5344CB8AC3E}">
        <p14:creationId xmlns:p14="http://schemas.microsoft.com/office/powerpoint/2010/main" val="4129083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2"/>
          <p:cNvSpPr>
            <a:spLocks noGrp="1"/>
          </p:cNvSpPr>
          <p:nvPr>
            <p:ph idx="1"/>
          </p:nvPr>
        </p:nvSpPr>
        <p:spPr>
          <a:xfrm>
            <a:off x="457200" y="1752600"/>
            <a:ext cx="8229600" cy="4844752"/>
          </a:xfrm>
        </p:spPr>
        <p:txBody>
          <a:bodyPr>
            <a:normAutofit lnSpcReduction="10000"/>
          </a:bodyPr>
          <a:lstStyle/>
          <a:p>
            <a:pPr marL="114300" indent="0" algn="just">
              <a:lnSpc>
                <a:spcPct val="150000"/>
              </a:lnSpc>
              <a:buNone/>
            </a:pPr>
            <a:r>
              <a:rPr lang="en-US" dirty="0" smtClean="0">
                <a:solidFill>
                  <a:schemeClr val="tx1"/>
                </a:solidFill>
              </a:rPr>
              <a:t>	</a:t>
            </a:r>
            <a:r>
              <a:rPr lang="uz-Cyrl-UZ" b="1" dirty="0" smtClean="0">
                <a:solidFill>
                  <a:schemeClr val="tx1"/>
                </a:solidFill>
              </a:rPr>
              <a:t>Shakarli </a:t>
            </a:r>
            <a:r>
              <a:rPr lang="uz-Cyrl-UZ" b="1" dirty="0">
                <a:solidFill>
                  <a:schemeClr val="tx1"/>
                </a:solidFill>
              </a:rPr>
              <a:t>quyultirilgan </a:t>
            </a:r>
            <a:r>
              <a:rPr lang="uz-Cyrl-UZ" b="1" dirty="0" smtClean="0">
                <a:solidFill>
                  <a:schemeClr val="tx1"/>
                </a:solidFill>
              </a:rPr>
              <a:t>sutni</a:t>
            </a:r>
            <a:r>
              <a:rPr lang="uz-Cyrl-UZ" dirty="0" smtClean="0">
                <a:solidFill>
                  <a:schemeClr val="tx1"/>
                </a:solidFill>
              </a:rPr>
              <a:t> </a:t>
            </a:r>
            <a:r>
              <a:rPr lang="uz-Cyrl-UZ" dirty="0">
                <a:solidFill>
                  <a:schemeClr val="tx1"/>
                </a:solidFill>
              </a:rPr>
              <a:t>olish uchun </a:t>
            </a:r>
            <a:r>
              <a:rPr lang="uz-Cyrl-UZ" dirty="0" smtClean="0">
                <a:solidFill>
                  <a:schemeClr val="tx1"/>
                </a:solidFill>
              </a:rPr>
              <a:t>pasteriza</a:t>
            </a:r>
            <a:r>
              <a:rPr lang="en-US" dirty="0" smtClean="0">
                <a:solidFill>
                  <a:schemeClr val="tx1"/>
                </a:solidFill>
              </a:rPr>
              <a:t>t</a:t>
            </a:r>
            <a:r>
              <a:rPr lang="uz-Cyrl-UZ" dirty="0" smtClean="0">
                <a:solidFill>
                  <a:schemeClr val="tx1"/>
                </a:solidFill>
              </a:rPr>
              <a:t>siya </a:t>
            </a:r>
            <a:r>
              <a:rPr lang="uz-Cyrl-UZ" dirty="0">
                <a:solidFill>
                  <a:schemeClr val="tx1"/>
                </a:solidFill>
              </a:rPr>
              <a:t>qilingan sut shakar siropi bilan birgalikda qaynatiladi. Shakar qо‘shib quyultirilgan sut 26,5 % dan kо‘p bо‘lmagan namlikka, 43,5 % dan kam bо‘lmagan qandga, 28,5 % dan kam bо‘lmagan sutning quruq moddalariga, shu jumladan 8,5 % sut yog‘iga ega bо‘ladi. Qaynatishdan sо‘ng quyulgan sut sovitiladi va idishlarga va idishlarga quyiladi.</a:t>
            </a:r>
            <a:endParaRPr lang="ru-RU" dirty="0">
              <a:solidFill>
                <a:schemeClr val="tx1"/>
              </a:solidFill>
            </a:endParaRPr>
          </a:p>
        </p:txBody>
      </p:sp>
      <p:sp>
        <p:nvSpPr>
          <p:cNvPr id="2" name="Прямоугольник 1"/>
          <p:cNvSpPr/>
          <p:nvPr/>
        </p:nvSpPr>
        <p:spPr>
          <a:xfrm>
            <a:off x="611560" y="260648"/>
            <a:ext cx="7992888" cy="1200329"/>
          </a:xfrm>
          <a:prstGeom prst="rect">
            <a:avLst/>
          </a:prstGeom>
        </p:spPr>
        <p:txBody>
          <a:bodyPr wrap="square">
            <a:spAutoFit/>
          </a:bodyPr>
          <a:lstStyle/>
          <a:p>
            <a:pPr algn="just"/>
            <a:r>
              <a:rPr lang="uz-Cyrl-UZ" sz="2400" b="1" dirty="0"/>
              <a:t>Quyultirilgan sutning uch xil turi mavjud</a:t>
            </a:r>
            <a:r>
              <a:rPr lang="uz-Cyrl-UZ" sz="2400" dirty="0"/>
              <a:t>: sutni shakar bilan quyultirish, sutni shakarsiz quyultirish, yog‘sizilantirilgan sutni shakar bilan quyultirish.</a:t>
            </a:r>
            <a:endParaRPr lang="ru-RU" sz="2400" dirty="0"/>
          </a:p>
        </p:txBody>
      </p:sp>
    </p:spTree>
    <p:extLst>
      <p:ext uri="{BB962C8B-B14F-4D97-AF65-F5344CB8AC3E}">
        <p14:creationId xmlns:p14="http://schemas.microsoft.com/office/powerpoint/2010/main" val="3247758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700808"/>
            <a:ext cx="8229600" cy="4752528"/>
          </a:xfrm>
        </p:spPr>
        <p:txBody>
          <a:bodyPr>
            <a:normAutofit/>
          </a:bodyPr>
          <a:lstStyle/>
          <a:p>
            <a:pPr marL="114300" indent="0" algn="just">
              <a:lnSpc>
                <a:spcPct val="160000"/>
              </a:lnSpc>
              <a:buNone/>
            </a:pPr>
            <a:r>
              <a:rPr lang="en-US" dirty="0" smtClean="0">
                <a:solidFill>
                  <a:schemeClr val="tx1"/>
                </a:solidFill>
              </a:rPr>
              <a:t>	</a:t>
            </a:r>
            <a:r>
              <a:rPr lang="uz-Cyrl-UZ" b="1" dirty="0" smtClean="0">
                <a:solidFill>
                  <a:schemeClr val="tx1"/>
                </a:solidFill>
              </a:rPr>
              <a:t>Shakarsiz </a:t>
            </a:r>
            <a:r>
              <a:rPr lang="en-US" b="1" dirty="0" smtClean="0">
                <a:solidFill>
                  <a:schemeClr val="tx1"/>
                </a:solidFill>
              </a:rPr>
              <a:t>q</a:t>
            </a:r>
            <a:r>
              <a:rPr lang="uz-Cyrl-UZ" b="1" dirty="0" smtClean="0">
                <a:solidFill>
                  <a:schemeClr val="tx1"/>
                </a:solidFill>
              </a:rPr>
              <a:t>uyultirilgan sutni</a:t>
            </a:r>
            <a:r>
              <a:rPr lang="uz-Cyrl-UZ" dirty="0" smtClean="0">
                <a:solidFill>
                  <a:schemeClr val="tx1"/>
                </a:solidFill>
              </a:rPr>
              <a:t> </a:t>
            </a:r>
            <a:r>
              <a:rPr lang="uz-Cyrl-UZ" dirty="0">
                <a:solidFill>
                  <a:schemeClr val="tx1"/>
                </a:solidFill>
              </a:rPr>
              <a:t>olish uchun sut vakuumda qaynatiladi. Qaynatishdan sо‘ng sut tarkibidagi yog</a:t>
            </a:r>
            <a:r>
              <a:rPr lang="en-US" dirty="0">
                <a:solidFill>
                  <a:schemeClr val="tx1"/>
                </a:solidFill>
              </a:rPr>
              <a:t>‘</a:t>
            </a:r>
            <a:r>
              <a:rPr lang="uz-Cyrl-UZ" dirty="0">
                <a:solidFill>
                  <a:schemeClr val="tx1"/>
                </a:solidFill>
              </a:rPr>
              <a:t>larni parchalash uchun g</a:t>
            </a:r>
            <a:r>
              <a:rPr lang="en-US" dirty="0">
                <a:solidFill>
                  <a:schemeClr val="tx1"/>
                </a:solidFill>
              </a:rPr>
              <a:t>o</a:t>
            </a:r>
            <a:r>
              <a:rPr lang="uz-Cyrl-UZ" dirty="0">
                <a:solidFill>
                  <a:schemeClr val="tx1"/>
                </a:solidFill>
              </a:rPr>
              <a:t>mogeniza</a:t>
            </a:r>
            <a:r>
              <a:rPr lang="en-US" dirty="0">
                <a:solidFill>
                  <a:schemeClr val="tx1"/>
                </a:solidFill>
              </a:rPr>
              <a:t>t</a:t>
            </a:r>
            <a:r>
              <a:rPr lang="uz-Cyrl-UZ" dirty="0">
                <a:solidFill>
                  <a:schemeClr val="tx1"/>
                </a:solidFill>
              </a:rPr>
              <a:t>siya qilinadi. Sо‘ngra sovitilib sterillangan bankalarga quyiladi va germetik </a:t>
            </a:r>
            <a:r>
              <a:rPr lang="uz-Cyrl-UZ" dirty="0" smtClean="0">
                <a:solidFill>
                  <a:schemeClr val="tx1"/>
                </a:solidFill>
              </a:rPr>
              <a:t>yopiladi.</a:t>
            </a:r>
            <a:endParaRPr lang="en-US" dirty="0">
              <a:solidFill>
                <a:schemeClr val="tx1"/>
              </a:solidFill>
            </a:endParaRPr>
          </a:p>
          <a:p>
            <a:pPr marL="114300" indent="0" algn="just">
              <a:lnSpc>
                <a:spcPct val="160000"/>
              </a:lnSpc>
              <a:buNone/>
            </a:pPr>
            <a:r>
              <a:rPr lang="en-US" dirty="0">
                <a:solidFill>
                  <a:schemeClr val="tx1"/>
                </a:solidFill>
              </a:rPr>
              <a:t>	</a:t>
            </a:r>
            <a:r>
              <a:rPr lang="uz-Cyrl-UZ" b="1" dirty="0" smtClean="0">
                <a:solidFill>
                  <a:schemeClr val="tx1"/>
                </a:solidFill>
              </a:rPr>
              <a:t>Yog‘sizlashtirilgan </a:t>
            </a:r>
            <a:r>
              <a:rPr lang="uz-Cyrl-UZ" b="1" dirty="0">
                <a:solidFill>
                  <a:schemeClr val="tx1"/>
                </a:solidFill>
              </a:rPr>
              <a:t>sutni </a:t>
            </a:r>
            <a:r>
              <a:rPr lang="uz-Cyrl-UZ" dirty="0">
                <a:solidFill>
                  <a:schemeClr val="tx1"/>
                </a:solidFill>
              </a:rPr>
              <a:t>shakar bilan quyultirish yog‘li sutni quyultirishdan farq qilmaydi.</a:t>
            </a:r>
            <a:endParaRPr lang="ru-RU" dirty="0">
              <a:solidFill>
                <a:schemeClr val="tx1"/>
              </a:solidFill>
            </a:endParaRPr>
          </a:p>
        </p:txBody>
      </p:sp>
    </p:spTree>
    <p:extLst>
      <p:ext uri="{BB962C8B-B14F-4D97-AF65-F5344CB8AC3E}">
        <p14:creationId xmlns:p14="http://schemas.microsoft.com/office/powerpoint/2010/main" val="3067381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467544" y="188641"/>
            <a:ext cx="8260672" cy="792088"/>
          </a:xfrm>
        </p:spPr>
        <p:txBody>
          <a:bodyPr>
            <a:normAutofit/>
          </a:bodyPr>
          <a:lstStyle/>
          <a:p>
            <a:r>
              <a:rPr lang="uz-Cyrl-UZ" sz="1800" b="1" dirty="0">
                <a:solidFill>
                  <a:schemeClr val="tx1"/>
                </a:solidFill>
                <a:latin typeface="+mn-lt"/>
              </a:rPr>
              <a:t>Qаndli quyultirilgаn sut ishlаb </a:t>
            </a:r>
            <a:r>
              <a:rPr lang="uz-Cyrl-UZ" sz="1800" b="1" dirty="0" smtClean="0">
                <a:solidFill>
                  <a:schemeClr val="tx1"/>
                </a:solidFill>
                <a:latin typeface="+mn-lt"/>
              </a:rPr>
              <a:t>chi</a:t>
            </a:r>
            <a:r>
              <a:rPr lang="en-US" sz="1800" b="1" dirty="0" smtClean="0">
                <a:solidFill>
                  <a:schemeClr val="tx1"/>
                </a:solidFill>
                <a:latin typeface="+mn-lt"/>
              </a:rPr>
              <a:t>Q</a:t>
            </a:r>
            <a:r>
              <a:rPr lang="uz-Cyrl-UZ" sz="1800" b="1" dirty="0" smtClean="0">
                <a:solidFill>
                  <a:schemeClr val="tx1"/>
                </a:solidFill>
                <a:latin typeface="+mn-lt"/>
              </a:rPr>
              <a:t>аrish </a:t>
            </a:r>
            <a:r>
              <a:rPr lang="uz-Cyrl-UZ" sz="1800" b="1" dirty="0">
                <a:solidFill>
                  <a:schemeClr val="tx1"/>
                </a:solidFill>
                <a:latin typeface="+mn-lt"/>
              </a:rPr>
              <a:t>texnоlоgik sxemаsi</a:t>
            </a:r>
            <a:endParaRPr lang="ru-RU" sz="1800" dirty="0">
              <a:solidFill>
                <a:schemeClr val="tx1"/>
              </a:solidFill>
              <a:latin typeface="+mn-lt"/>
            </a:endParaRPr>
          </a:p>
        </p:txBody>
      </p:sp>
      <p:pic>
        <p:nvPicPr>
          <p:cNvPr id="7" name="Объект 3" descr="Описание: image00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908720"/>
            <a:ext cx="7341459" cy="4032448"/>
          </a:xfrm>
          <a:prstGeom prst="rect">
            <a:avLst/>
          </a:prstGeom>
          <a:noFill/>
          <a:ln>
            <a:noFill/>
          </a:ln>
        </p:spPr>
      </p:pic>
      <p:sp>
        <p:nvSpPr>
          <p:cNvPr id="8" name="Прямоугольник 7"/>
          <p:cNvSpPr/>
          <p:nvPr/>
        </p:nvSpPr>
        <p:spPr>
          <a:xfrm>
            <a:off x="194495" y="5157192"/>
            <a:ext cx="8496944" cy="1477328"/>
          </a:xfrm>
          <a:prstGeom prst="rect">
            <a:avLst/>
          </a:prstGeom>
        </p:spPr>
        <p:txBody>
          <a:bodyPr wrap="square">
            <a:spAutoFit/>
          </a:bodyPr>
          <a:lstStyle/>
          <a:p>
            <a:pPr algn="ctr"/>
            <a:r>
              <a:rPr lang="uz-Cyrl-UZ" sz="1500" dirty="0"/>
              <a:t>1-nаsоs, 2-schyotchik, 3-tаrоzi, </a:t>
            </a:r>
            <a:r>
              <a:rPr lang="uz-Cyrl-UZ" sz="1500" dirty="0" smtClean="0"/>
              <a:t>4,8,9-</a:t>
            </a:r>
            <a:r>
              <a:rPr lang="en-US" sz="1500" dirty="0" smtClean="0"/>
              <a:t>h</a:t>
            </a:r>
            <a:r>
              <a:rPr lang="uz-Cyrl-UZ" sz="1500" dirty="0" smtClean="0"/>
              <a:t>аr </a:t>
            </a:r>
            <a:r>
              <a:rPr lang="uz-Cyrl-UZ" sz="1500" dirty="0"/>
              <a:t>xil mаqsаd uchun mo‘ljаllаngаn idishlаr, 5-mаxsus idish, 6-sepаrаtоr-sut-tоzаlаgich, </a:t>
            </a:r>
            <a:r>
              <a:rPr lang="uz-Cyrl-UZ" sz="1500" dirty="0" smtClean="0"/>
              <a:t>7,10,12-</a:t>
            </a:r>
            <a:r>
              <a:rPr lang="en-US" sz="1500" dirty="0" smtClean="0"/>
              <a:t>h</a:t>
            </a:r>
            <a:r>
              <a:rPr lang="uz-Cyrl-UZ" sz="1500" dirty="0" smtClean="0"/>
              <a:t>аr </a:t>
            </a:r>
            <a:r>
              <a:rPr lang="uz-Cyrl-UZ" sz="1500" dirty="0"/>
              <a:t>xil mаqsаdlаrdа qo‘llаnilаdigаn </a:t>
            </a:r>
            <a:r>
              <a:rPr lang="uz-Cyrl-UZ" sz="1500" dirty="0" smtClean="0"/>
              <a:t>issi</a:t>
            </a:r>
            <a:r>
              <a:rPr lang="en-US" sz="1500" dirty="0" smtClean="0"/>
              <a:t>q</a:t>
            </a:r>
            <a:r>
              <a:rPr lang="uz-Cyrl-UZ" sz="1500" dirty="0" smtClean="0"/>
              <a:t>lik </a:t>
            </a:r>
            <a:r>
              <a:rPr lang="uz-Cyrl-UZ" sz="1500" dirty="0"/>
              <a:t>аlmаshtirgich (teplооbmennik), 13-shаrbаt uchun filtr, 14-2-kоrpusli vаkuum-bug‘lаtgich ustаnоvkаsi, 15-qаndli shаrbаt tаyyorlаsh uchun </a:t>
            </a:r>
            <a:r>
              <a:rPr lang="uz-Cyrl-UZ" sz="1500" dirty="0" smtClean="0"/>
              <a:t>m</a:t>
            </a:r>
            <a:r>
              <a:rPr lang="en-US" sz="1500" dirty="0" smtClean="0"/>
              <a:t>o‘</a:t>
            </a:r>
            <a:r>
              <a:rPr lang="uz-Cyrl-UZ" sz="1500" dirty="0" smtClean="0"/>
              <a:t>ljаllаngаn </a:t>
            </a:r>
            <a:r>
              <a:rPr lang="uz-Cyrl-UZ" sz="1500" dirty="0"/>
              <a:t>аppаrаt, 16-qаndni sоlish uchun </a:t>
            </a:r>
            <a:r>
              <a:rPr lang="uz-Cyrl-UZ" sz="1500" dirty="0" smtClean="0"/>
              <a:t>k</a:t>
            </a:r>
            <a:r>
              <a:rPr lang="en-US" sz="1500" dirty="0" smtClean="0"/>
              <a:t>o‘</a:t>
            </a:r>
            <a:r>
              <a:rPr lang="uz-Cyrl-UZ" sz="1500" dirty="0" smtClean="0"/>
              <a:t>tаr</a:t>
            </a:r>
            <a:r>
              <a:rPr lang="en-US" sz="1500" dirty="0" smtClean="0"/>
              <a:t>g</a:t>
            </a:r>
            <a:r>
              <a:rPr lang="uz-Cyrl-UZ" sz="1500" dirty="0" smtClean="0"/>
              <a:t>ich</a:t>
            </a:r>
            <a:r>
              <a:rPr lang="uz-Cyrl-UZ" sz="1500" dirty="0"/>
              <a:t>, 17-qаnd uchun bunker, </a:t>
            </a:r>
            <a:r>
              <a:rPr lang="uz-Cyrl-UZ" sz="1500" dirty="0" smtClean="0"/>
              <a:t>18-qаdо</a:t>
            </a:r>
            <a:r>
              <a:rPr lang="en-US" sz="1500" dirty="0" smtClean="0"/>
              <a:t>q</a:t>
            </a:r>
            <a:r>
              <a:rPr lang="uz-Cyrl-UZ" sz="1500" dirty="0" smtClean="0"/>
              <a:t>lоvchi </a:t>
            </a:r>
            <a:r>
              <a:rPr lang="uz-Cyrl-UZ" sz="1500" dirty="0"/>
              <a:t>аgregаt, 19-vаkuum-sоvutgich, 20-vаkuum-bug‘lаtgich ustаnоvkаning isitgichlаri</a:t>
            </a:r>
            <a:endParaRPr lang="ru-RU" sz="1500" dirty="0"/>
          </a:p>
        </p:txBody>
      </p:sp>
    </p:spTree>
    <p:extLst>
      <p:ext uri="{BB962C8B-B14F-4D97-AF65-F5344CB8AC3E}">
        <p14:creationId xmlns:p14="http://schemas.microsoft.com/office/powerpoint/2010/main" val="2725063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426128" y="408372"/>
            <a:ext cx="8260672" cy="1039427"/>
          </a:xfrm>
        </p:spPr>
        <p:txBody>
          <a:bodyPr>
            <a:noAutofit/>
          </a:bodyPr>
          <a:lstStyle/>
          <a:p>
            <a:r>
              <a:rPr lang="uz-Cyrl-UZ" sz="2000" b="1" dirty="0">
                <a:solidFill>
                  <a:schemeClr val="tx1"/>
                </a:solidFill>
                <a:latin typeface="+mn-lt"/>
              </a:rPr>
              <a:t>Quritilgan sut olish uchun yog‘li va yog</a:t>
            </a:r>
            <a:r>
              <a:rPr lang="en-US" sz="2000" b="1" dirty="0">
                <a:solidFill>
                  <a:schemeClr val="tx1"/>
                </a:solidFill>
                <a:latin typeface="+mn-lt"/>
              </a:rPr>
              <a:t>‘</a:t>
            </a:r>
            <a:r>
              <a:rPr lang="uz-Cyrl-UZ" sz="2000" b="1" dirty="0">
                <a:solidFill>
                  <a:schemeClr val="tx1"/>
                </a:solidFill>
                <a:latin typeface="+mn-lt"/>
              </a:rPr>
              <a:t>sizlantirilgan sutlar maxsus quritgichlarda quritiladi.</a:t>
            </a:r>
            <a:endParaRPr lang="ru-RU" sz="2000" b="1" dirty="0">
              <a:solidFill>
                <a:schemeClr val="tx1"/>
              </a:solidFill>
              <a:latin typeface="+mn-lt"/>
            </a:endParaRPr>
          </a:p>
        </p:txBody>
      </p:sp>
      <p:sp>
        <p:nvSpPr>
          <p:cNvPr id="7" name="Объект 2"/>
          <p:cNvSpPr>
            <a:spLocks noGrp="1"/>
          </p:cNvSpPr>
          <p:nvPr>
            <p:ph idx="1"/>
          </p:nvPr>
        </p:nvSpPr>
        <p:spPr>
          <a:xfrm>
            <a:off x="467544" y="2060848"/>
            <a:ext cx="8229600" cy="3548608"/>
          </a:xfrm>
        </p:spPr>
        <p:txBody>
          <a:bodyPr>
            <a:normAutofit fontScale="85000" lnSpcReduction="10000"/>
          </a:bodyPr>
          <a:lstStyle/>
          <a:p>
            <a:pPr marL="114300" indent="0" algn="just">
              <a:lnSpc>
                <a:spcPct val="150000"/>
              </a:lnSpc>
              <a:buNone/>
            </a:pPr>
            <a:r>
              <a:rPr lang="en-US" dirty="0" smtClean="0">
                <a:solidFill>
                  <a:schemeClr val="tx1"/>
                </a:solidFill>
              </a:rPr>
              <a:t>	</a:t>
            </a:r>
            <a:r>
              <a:rPr lang="uz-Cyrl-UZ" b="1" dirty="0" smtClean="0">
                <a:solidFill>
                  <a:schemeClr val="tx1"/>
                </a:solidFill>
              </a:rPr>
              <a:t>Plenkali </a:t>
            </a:r>
            <a:r>
              <a:rPr lang="uz-Cyrl-UZ" b="1" dirty="0">
                <a:solidFill>
                  <a:schemeClr val="tx1"/>
                </a:solidFill>
              </a:rPr>
              <a:t>quritishda quyultirilgan sut </a:t>
            </a:r>
            <a:r>
              <a:rPr lang="uz-Cyrl-UZ" dirty="0">
                <a:solidFill>
                  <a:schemeClr val="tx1"/>
                </a:solidFill>
              </a:rPr>
              <a:t>bir - biriga teskari harakat qiluvchi ikkita barabanlarning harorati 105 - 120 </a:t>
            </a:r>
            <a:r>
              <a:rPr lang="uz-Cyrl-UZ" baseline="30000" dirty="0">
                <a:solidFill>
                  <a:schemeClr val="tx1"/>
                </a:solidFill>
              </a:rPr>
              <a:t>0</a:t>
            </a:r>
            <a:r>
              <a:rPr lang="uz-Cyrl-UZ" dirty="0">
                <a:solidFill>
                  <a:schemeClr val="tx1"/>
                </a:solidFill>
              </a:rPr>
              <a:t>C bо‘lgan tashqi silliq yuzasiga qо‘yiladi. Barabanning tо‘liq bо‘lmagan aylanish vaqtida sutdan erkin namlik ajralib chiqadi. Hosil bо‘lgan quruq yupqa qavat metall pichoqlar bilan baraban yuzasidan olinadi, maydalanadi va elakdan о‘tkaziladi. Bu usulda quruq sutning harorati 110 </a:t>
            </a:r>
            <a:r>
              <a:rPr lang="uz-Cyrl-UZ" baseline="30000" dirty="0">
                <a:solidFill>
                  <a:schemeClr val="tx1"/>
                </a:solidFill>
              </a:rPr>
              <a:t>0</a:t>
            </a:r>
            <a:r>
              <a:rPr lang="uz-Cyrl-UZ" dirty="0">
                <a:solidFill>
                  <a:schemeClr val="tx1"/>
                </a:solidFill>
              </a:rPr>
              <a:t>C gacha kо‘tarilishi mumkin.</a:t>
            </a:r>
            <a:endParaRPr lang="ru-RU" dirty="0">
              <a:solidFill>
                <a:schemeClr val="tx1"/>
              </a:solidFill>
            </a:endParaRPr>
          </a:p>
        </p:txBody>
      </p:sp>
    </p:spTree>
    <p:extLst>
      <p:ext uri="{BB962C8B-B14F-4D97-AF65-F5344CB8AC3E}">
        <p14:creationId xmlns:p14="http://schemas.microsoft.com/office/powerpoint/2010/main" val="4048032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2"/>
          <p:cNvSpPr>
            <a:spLocks noGrp="1"/>
          </p:cNvSpPr>
          <p:nvPr>
            <p:ph idx="1"/>
          </p:nvPr>
        </p:nvSpPr>
        <p:spPr>
          <a:xfrm>
            <a:off x="467544" y="1628800"/>
            <a:ext cx="8229600" cy="5145435"/>
          </a:xfrm>
        </p:spPr>
        <p:txBody>
          <a:bodyPr>
            <a:normAutofit fontScale="92500" lnSpcReduction="20000"/>
          </a:bodyPr>
          <a:lstStyle/>
          <a:p>
            <a:pPr marL="114300" indent="0" algn="just">
              <a:lnSpc>
                <a:spcPct val="150000"/>
              </a:lnSpc>
              <a:buNone/>
            </a:pPr>
            <a:r>
              <a:rPr lang="en-US" sz="2000" dirty="0" smtClean="0">
                <a:solidFill>
                  <a:schemeClr val="tx1"/>
                </a:solidFill>
              </a:rPr>
              <a:t>	</a:t>
            </a:r>
            <a:r>
              <a:rPr lang="uz-Cyrl-UZ" sz="2000" b="1" dirty="0" smtClean="0">
                <a:solidFill>
                  <a:schemeClr val="tx1"/>
                </a:solidFill>
              </a:rPr>
              <a:t>Purkash </a:t>
            </a:r>
            <a:r>
              <a:rPr lang="uz-Cyrl-UZ" sz="2000" b="1" dirty="0">
                <a:solidFill>
                  <a:schemeClr val="tx1"/>
                </a:solidFill>
              </a:rPr>
              <a:t>usuli</a:t>
            </a:r>
            <a:r>
              <a:rPr lang="uz-Cyrl-UZ" sz="2000" dirty="0">
                <a:solidFill>
                  <a:schemeClr val="tx1"/>
                </a:solidFill>
              </a:rPr>
              <a:t> bilan quritishda purkovchi qurutgichlarning gumbazida oldindan tayyorlangan sut mayda tomchilar holida purkaladi va qarama</a:t>
            </a:r>
            <a:r>
              <a:rPr lang="en-US" sz="2000" dirty="0">
                <a:solidFill>
                  <a:schemeClr val="tx1"/>
                </a:solidFill>
              </a:rPr>
              <a:t> - </a:t>
            </a:r>
            <a:r>
              <a:rPr lang="uz-Cyrl-UZ" sz="2000" dirty="0">
                <a:solidFill>
                  <a:schemeClr val="tx1"/>
                </a:solidFill>
              </a:rPr>
              <a:t>qarshi tomondan issiq havo beriladi. Sut tomchilari tezda quriydi va quruq sferik holatdagi sut zarrachalar apparatning pastki qismiga tushadi va u yerdan muttasil tarzda olinadi. Sutni quritish quyidagicha boradi. Maxsus vakuum apparatga sut mayda tomchilar shaklida issiq havo bilan sepiladi, sut bunda butunlay quriydi va kamera tubiga kukun holida yog‘iladi. </a:t>
            </a:r>
            <a:r>
              <a:rPr lang="en-US" sz="2000" dirty="0" err="1">
                <a:solidFill>
                  <a:schemeClr val="tx1"/>
                </a:solidFill>
              </a:rPr>
              <a:t>Bunda</a:t>
            </a:r>
            <a:r>
              <a:rPr lang="en-US" sz="2000" dirty="0">
                <a:solidFill>
                  <a:schemeClr val="tx1"/>
                </a:solidFill>
              </a:rPr>
              <a:t> </a:t>
            </a:r>
            <a:r>
              <a:rPr lang="en-US" sz="2000" dirty="0" err="1">
                <a:solidFill>
                  <a:schemeClr val="tx1"/>
                </a:solidFill>
              </a:rPr>
              <a:t>sutning</a:t>
            </a:r>
            <a:r>
              <a:rPr lang="en-US" sz="2000" dirty="0">
                <a:solidFill>
                  <a:schemeClr val="tx1"/>
                </a:solidFill>
              </a:rPr>
              <a:t> </a:t>
            </a:r>
            <a:r>
              <a:rPr lang="uz-Cyrl-UZ" sz="2000" dirty="0">
                <a:solidFill>
                  <a:schemeClr val="tx1"/>
                </a:solidFill>
              </a:rPr>
              <a:t>namligi standartlarda belgilangan </a:t>
            </a:r>
            <a:r>
              <a:rPr lang="en-US" sz="2000" dirty="0">
                <a:solidFill>
                  <a:schemeClr val="tx1"/>
                </a:solidFill>
              </a:rPr>
              <a:t>4 - 7 % </a:t>
            </a:r>
            <a:r>
              <a:rPr lang="uz-Cyrl-UZ" sz="2000" dirty="0">
                <a:solidFill>
                  <a:schemeClr val="tx1"/>
                </a:solidFill>
              </a:rPr>
              <a:t>ga yetkaziladi. Bunday usulda olingan sutning eruvchanligi 89 - 99 % ni tashkil etadi. Qayta sut tayyorlash uchun quritilgan sutdan 23 - 35 g olinib issiq 20 g suv bilan bir xil tarkibli bо‘lguncha aralashtiriladi. Olingan aralashma qaynatiladi.</a:t>
            </a:r>
            <a:endParaRPr lang="ru-RU" sz="2000" dirty="0">
              <a:solidFill>
                <a:schemeClr val="tx1"/>
              </a:solidFill>
            </a:endParaRPr>
          </a:p>
        </p:txBody>
      </p:sp>
    </p:spTree>
    <p:extLst>
      <p:ext uri="{BB962C8B-B14F-4D97-AF65-F5344CB8AC3E}">
        <p14:creationId xmlns:p14="http://schemas.microsoft.com/office/powerpoint/2010/main" val="1118363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664975"/>
            <a:ext cx="8568952" cy="4610173"/>
          </a:xfrm>
          <a:prstGeom prst="rect">
            <a:avLst/>
          </a:prstGeom>
        </p:spPr>
        <p:txBody>
          <a:bodyPr wrap="square">
            <a:spAutoFit/>
          </a:bodyPr>
          <a:lstStyle/>
          <a:p>
            <a:pPr algn="just">
              <a:lnSpc>
                <a:spcPct val="150000"/>
              </a:lnSpc>
            </a:pPr>
            <a:r>
              <a:rPr lang="en-US" dirty="0" smtClean="0"/>
              <a:t>	</a:t>
            </a:r>
            <a:r>
              <a:rPr lang="uz-Cyrl-UZ" dirty="0" smtClean="0"/>
              <a:t>Quruq </a:t>
            </a:r>
            <a:r>
              <a:rPr lang="uz-Cyrl-UZ" dirty="0"/>
              <a:t>sut mahsulotlari oq, sarg‘ish tusli kukundan iborat bo‘lib, pasterizatsiyalangan sutning hidi va ta’miga xos bo‘lgan toza hid va ta’mga ega. Quruq sut mahsulotlarining namligi germetik qadoqlanganda 4 - 5 % dan, germetik bo‘lmagan qadoqlashda 7 % dan ortiq bo‘lmasligi kerak</a:t>
            </a:r>
            <a:r>
              <a:rPr lang="uz-Cyrl-UZ" dirty="0" smtClean="0"/>
              <a:t>.</a:t>
            </a:r>
            <a:endParaRPr lang="en-US" dirty="0" smtClean="0"/>
          </a:p>
          <a:p>
            <a:pPr algn="just">
              <a:lnSpc>
                <a:spcPct val="150000"/>
              </a:lnSpc>
            </a:pPr>
            <a:r>
              <a:rPr lang="en-US" dirty="0"/>
              <a:t>	Q</a:t>
            </a:r>
            <a:r>
              <a:rPr lang="uz-Cyrl-UZ" dirty="0"/>
              <a:t>uruq sut mahsulotlari 1 </a:t>
            </a:r>
            <a:r>
              <a:rPr lang="en-US" dirty="0"/>
              <a:t>-</a:t>
            </a:r>
            <a:r>
              <a:rPr lang="uz-Cyrl-UZ" dirty="0"/>
              <a:t> 10 </a:t>
            </a:r>
            <a:r>
              <a:rPr lang="en-US" baseline="30000" dirty="0"/>
              <a:t>0</a:t>
            </a:r>
            <a:r>
              <a:rPr lang="en-US" dirty="0"/>
              <a:t>C</a:t>
            </a:r>
            <a:r>
              <a:rPr lang="uz-Cyrl-UZ" dirty="0"/>
              <a:t> gacha bo‘lgan haroratda sa</a:t>
            </a:r>
            <a:r>
              <a:rPr lang="en-US" dirty="0" err="1"/>
              <a:t>ql</a:t>
            </a:r>
            <a:r>
              <a:rPr lang="uz-Cyrl-UZ" dirty="0"/>
              <a:t>anadi. Havoning nisbiy namligi 75 % dan (nogermetik qadoqlangan mahsulotlar uchun) yoki 85 % dan (germetik qadoqlangan mahsulotlar uchun) oshmasligi kerak. Bunday sharoitlarda germetik qadoqlangan quruq sut mahsulotlari 8 oygacha va nogermetik qadoqlanganlari esa - 3 oygacha saqlanadi.</a:t>
            </a:r>
            <a:endParaRPr lang="ru-RU" dirty="0"/>
          </a:p>
        </p:txBody>
      </p:sp>
    </p:spTree>
    <p:extLst>
      <p:ext uri="{BB962C8B-B14F-4D97-AF65-F5344CB8AC3E}">
        <p14:creationId xmlns:p14="http://schemas.microsoft.com/office/powerpoint/2010/main" val="869879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700808"/>
            <a:ext cx="8424936" cy="4846840"/>
          </a:xfrm>
          <a:prstGeom prst="rect">
            <a:avLst/>
          </a:prstGeom>
        </p:spPr>
        <p:txBody>
          <a:bodyPr wrap="square">
            <a:spAutoFit/>
          </a:bodyPr>
          <a:lstStyle/>
          <a:p>
            <a:pPr algn="just">
              <a:lnSpc>
                <a:spcPct val="150000"/>
              </a:lnSpc>
            </a:pPr>
            <a:r>
              <a:rPr lang="en-US" sz="1600" dirty="0" smtClean="0"/>
              <a:t>	</a:t>
            </a:r>
            <a:r>
              <a:rPr lang="en-US" sz="1600" dirty="0" err="1" smtClean="0"/>
              <a:t>Quritilgan</a:t>
            </a:r>
            <a:r>
              <a:rPr lang="en-US" sz="1600" dirty="0" smtClean="0"/>
              <a:t> </a:t>
            </a:r>
            <a:r>
              <a:rPr lang="en-US" sz="1600" dirty="0" err="1"/>
              <a:t>sutni</a:t>
            </a:r>
            <a:r>
              <a:rPr lang="en-US" sz="1600" dirty="0"/>
              <a:t> </a:t>
            </a:r>
            <a:r>
              <a:rPr lang="en-US" sz="1600" dirty="0" err="1"/>
              <a:t>suvda</a:t>
            </a:r>
            <a:r>
              <a:rPr lang="en-US" sz="1600" dirty="0"/>
              <a:t> </a:t>
            </a:r>
            <a:r>
              <a:rPr lang="en-US" sz="1600" dirty="0" err="1"/>
              <a:t>erit</a:t>
            </a:r>
            <a:r>
              <a:rPr lang="uz-Cyrl-UZ" sz="1600" dirty="0"/>
              <a:t>i</a:t>
            </a:r>
            <a:r>
              <a:rPr lang="en-US" sz="1600" dirty="0"/>
              <a:t>b </a:t>
            </a:r>
            <a:r>
              <a:rPr lang="en-US" sz="1600" dirty="0" err="1"/>
              <a:t>qayta</a:t>
            </a:r>
            <a:r>
              <a:rPr lang="en-US" sz="1600" dirty="0"/>
              <a:t> </a:t>
            </a:r>
            <a:r>
              <a:rPr lang="en-US" sz="1600" dirty="0" err="1"/>
              <a:t>tiklash</a:t>
            </a:r>
            <a:r>
              <a:rPr lang="en-US" sz="1600" dirty="0"/>
              <a:t> </a:t>
            </a:r>
            <a:r>
              <a:rPr lang="en-US" sz="1600" dirty="0" err="1"/>
              <a:t>mumkin</a:t>
            </a:r>
            <a:r>
              <a:rPr lang="en-US" sz="1600" dirty="0"/>
              <a:t>. </a:t>
            </a:r>
            <a:r>
              <a:rPr lang="en-US" sz="1600" dirty="0" err="1"/>
              <a:t>Undan</a:t>
            </a:r>
            <a:r>
              <a:rPr lang="en-US" sz="1600" dirty="0"/>
              <a:t> </a:t>
            </a:r>
            <a:r>
              <a:rPr lang="en-US" sz="1600" dirty="0" err="1"/>
              <a:t>pasterizatsiyalangan</a:t>
            </a:r>
            <a:r>
              <a:rPr lang="en-US" sz="1600" dirty="0"/>
              <a:t> </a:t>
            </a:r>
            <a:r>
              <a:rPr lang="en-US" sz="1600" dirty="0" err="1"/>
              <a:t>sut</a:t>
            </a:r>
            <a:r>
              <a:rPr lang="en-US" sz="1600" dirty="0"/>
              <a:t> </a:t>
            </a:r>
            <a:r>
              <a:rPr lang="en-US" sz="1600" dirty="0" err="1"/>
              <a:t>va</a:t>
            </a:r>
            <a:r>
              <a:rPr lang="en-US" sz="1600" dirty="0"/>
              <a:t> </a:t>
            </a:r>
            <a:r>
              <a:rPr lang="en-US" sz="1600" dirty="0" err="1"/>
              <a:t>boshqa</a:t>
            </a:r>
            <a:r>
              <a:rPr lang="en-US" sz="1600" dirty="0"/>
              <a:t> </a:t>
            </a:r>
            <a:r>
              <a:rPr lang="en-US" sz="1600" dirty="0" err="1"/>
              <a:t>sut</a:t>
            </a:r>
            <a:r>
              <a:rPr lang="en-US" sz="1600" dirty="0"/>
              <a:t> </a:t>
            </a:r>
            <a:r>
              <a:rPr lang="en-US" sz="1600" dirty="0" err="1"/>
              <a:t>mahsulotlari</a:t>
            </a:r>
            <a:r>
              <a:rPr lang="en-US" sz="1600" dirty="0"/>
              <a:t> </a:t>
            </a:r>
            <a:r>
              <a:rPr lang="en-US" sz="1600" dirty="0" err="1"/>
              <a:t>tayyorlanadi</a:t>
            </a:r>
            <a:r>
              <a:rPr lang="en-US" sz="1600" dirty="0"/>
              <a:t>. </a:t>
            </a:r>
            <a:r>
              <a:rPr lang="en-US" sz="1600" dirty="0" err="1"/>
              <a:t>Qayta</a:t>
            </a:r>
            <a:r>
              <a:rPr lang="en-US" sz="1600" dirty="0"/>
              <a:t> </a:t>
            </a:r>
            <a:r>
              <a:rPr lang="en-US" sz="1600" dirty="0" err="1"/>
              <a:t>tiklangan</a:t>
            </a:r>
            <a:r>
              <a:rPr lang="en-US" sz="1600" dirty="0"/>
              <a:t> </a:t>
            </a:r>
            <a:r>
              <a:rPr lang="en-US" sz="1600" dirty="0" err="1"/>
              <a:t>sutni</a:t>
            </a:r>
            <a:r>
              <a:rPr lang="en-US" sz="1600" dirty="0"/>
              <a:t> </a:t>
            </a:r>
            <a:r>
              <a:rPr lang="en-US" sz="1600" dirty="0" err="1"/>
              <a:t>tayyorlash</a:t>
            </a:r>
            <a:r>
              <a:rPr lang="en-US" sz="1600" dirty="0"/>
              <a:t> </a:t>
            </a:r>
            <a:r>
              <a:rPr lang="en-US" sz="1600" dirty="0" err="1"/>
              <a:t>suvni</a:t>
            </a:r>
            <a:r>
              <a:rPr lang="en-US" sz="1600" dirty="0"/>
              <a:t> 40 - 50 </a:t>
            </a:r>
            <a:r>
              <a:rPr lang="en-US" sz="1600" baseline="30000" dirty="0"/>
              <a:t>0</a:t>
            </a:r>
            <a:r>
              <a:rPr lang="en-US" sz="1600" dirty="0"/>
              <a:t>C </a:t>
            </a:r>
            <a:r>
              <a:rPr lang="en-US" sz="1600" dirty="0" err="1"/>
              <a:t>gacha</a:t>
            </a:r>
            <a:r>
              <a:rPr lang="en-US" sz="1600" dirty="0"/>
              <a:t> </a:t>
            </a:r>
            <a:r>
              <a:rPr lang="en-US" sz="1600" dirty="0" err="1"/>
              <a:t>qizdirish</a:t>
            </a:r>
            <a:r>
              <a:rPr lang="en-US" sz="1600" dirty="0"/>
              <a:t>, </a:t>
            </a:r>
            <a:r>
              <a:rPr lang="en-US" sz="1600" dirty="0" err="1"/>
              <a:t>unda</a:t>
            </a:r>
            <a:r>
              <a:rPr lang="en-US" sz="1600" dirty="0"/>
              <a:t> </a:t>
            </a:r>
            <a:r>
              <a:rPr lang="en-US" sz="1600" dirty="0" err="1"/>
              <a:t>quruq</a:t>
            </a:r>
            <a:r>
              <a:rPr lang="en-US" sz="1600" dirty="0"/>
              <a:t> </a:t>
            </a:r>
            <a:r>
              <a:rPr lang="en-US" sz="1600" dirty="0" err="1"/>
              <a:t>komponentlarni</a:t>
            </a:r>
            <a:r>
              <a:rPr lang="en-US" sz="1600" dirty="0"/>
              <a:t> </a:t>
            </a:r>
            <a:r>
              <a:rPr lang="en-US" sz="1600" dirty="0" err="1"/>
              <a:t>yaxshilab</a:t>
            </a:r>
            <a:r>
              <a:rPr lang="en-US" sz="1600" dirty="0"/>
              <a:t> </a:t>
            </a:r>
            <a:r>
              <a:rPr lang="en-US" sz="1600" dirty="0" err="1"/>
              <a:t>aralashtirish</a:t>
            </a:r>
            <a:r>
              <a:rPr lang="en-US" sz="1600" dirty="0"/>
              <a:t> </a:t>
            </a:r>
            <a:r>
              <a:rPr lang="en-US" sz="1600" dirty="0" err="1"/>
              <a:t>va</a:t>
            </a:r>
            <a:r>
              <a:rPr lang="en-US" sz="1600" dirty="0"/>
              <a:t> </a:t>
            </a:r>
            <a:r>
              <a:rPr lang="en-US" sz="1600" dirty="0" err="1"/>
              <a:t>eritish</a:t>
            </a:r>
            <a:r>
              <a:rPr lang="en-US" sz="1600" dirty="0"/>
              <a:t>, </a:t>
            </a:r>
            <a:r>
              <a:rPr lang="en-US" sz="1600" dirty="0" err="1"/>
              <a:t>aralashmani</a:t>
            </a:r>
            <a:r>
              <a:rPr lang="en-US" sz="1600" dirty="0"/>
              <a:t> </a:t>
            </a:r>
            <a:r>
              <a:rPr lang="en-US" sz="1600" dirty="0" err="1"/>
              <a:t>oqsillar</a:t>
            </a:r>
            <a:r>
              <a:rPr lang="en-US" sz="1600" dirty="0"/>
              <a:t> </a:t>
            </a:r>
            <a:r>
              <a:rPr lang="en-US" sz="1600" dirty="0" err="1"/>
              <a:t>bo‘kishigacha</a:t>
            </a:r>
            <a:r>
              <a:rPr lang="en-US" sz="1600" dirty="0"/>
              <a:t> </a:t>
            </a:r>
            <a:r>
              <a:rPr lang="en-US" sz="1600" dirty="0" err="1"/>
              <a:t>va</a:t>
            </a:r>
            <a:r>
              <a:rPr lang="en-US" sz="1600" dirty="0"/>
              <a:t> </a:t>
            </a:r>
            <a:r>
              <a:rPr lang="en-US" sz="1600" dirty="0" err="1"/>
              <a:t>havo</a:t>
            </a:r>
            <a:r>
              <a:rPr lang="en-US" sz="1600" dirty="0"/>
              <a:t> </a:t>
            </a:r>
            <a:r>
              <a:rPr lang="en-US" sz="1600" dirty="0" err="1"/>
              <a:t>pufakchalarining</a:t>
            </a:r>
            <a:r>
              <a:rPr lang="en-US" sz="1600" dirty="0"/>
              <a:t> </a:t>
            </a:r>
            <a:r>
              <a:rPr lang="en-US" sz="1600" dirty="0" err="1"/>
              <a:t>to‘liq</a:t>
            </a:r>
            <a:r>
              <a:rPr lang="en-US" sz="1600" dirty="0"/>
              <a:t> </a:t>
            </a:r>
            <a:r>
              <a:rPr lang="en-US" sz="1600" dirty="0" err="1"/>
              <a:t>ajralgunicha</a:t>
            </a:r>
            <a:r>
              <a:rPr lang="en-US" sz="1600" dirty="0"/>
              <a:t> </a:t>
            </a:r>
            <a:r>
              <a:rPr lang="en-US" sz="1600" dirty="0" err="1"/>
              <a:t>saqlab</a:t>
            </a:r>
            <a:r>
              <a:rPr lang="en-US" sz="1600" dirty="0"/>
              <a:t> </a:t>
            </a:r>
            <a:r>
              <a:rPr lang="en-US" sz="1600" dirty="0" err="1"/>
              <a:t>turish</a:t>
            </a:r>
            <a:r>
              <a:rPr lang="en-US" sz="1600" dirty="0"/>
              <a:t>, </a:t>
            </a:r>
            <a:r>
              <a:rPr lang="en-US" sz="1600" dirty="0" err="1"/>
              <a:t>filtrlash</a:t>
            </a:r>
            <a:r>
              <a:rPr lang="en-US" sz="1600" dirty="0"/>
              <a:t>, </a:t>
            </a:r>
            <a:r>
              <a:rPr lang="en-US" sz="1600" dirty="0" err="1"/>
              <a:t>gomogenlash</a:t>
            </a:r>
            <a:r>
              <a:rPr lang="en-US" sz="1600" dirty="0"/>
              <a:t>, </a:t>
            </a:r>
            <a:r>
              <a:rPr lang="en-US" sz="1600" dirty="0" err="1"/>
              <a:t>pasterizatsiyalash</a:t>
            </a:r>
            <a:r>
              <a:rPr lang="en-US" sz="1600" dirty="0"/>
              <a:t> </a:t>
            </a:r>
            <a:r>
              <a:rPr lang="en-US" sz="1600" dirty="0" err="1"/>
              <a:t>va</a:t>
            </a:r>
            <a:r>
              <a:rPr lang="en-US" sz="1600" dirty="0"/>
              <a:t> </a:t>
            </a:r>
            <a:r>
              <a:rPr lang="en-US" sz="1600" dirty="0" err="1"/>
              <a:t>sovitish</a:t>
            </a:r>
            <a:r>
              <a:rPr lang="en-US" sz="1600" dirty="0"/>
              <a:t> </a:t>
            </a:r>
            <a:r>
              <a:rPr lang="en-US" sz="1600" dirty="0" err="1"/>
              <a:t>bosqichlaridan</a:t>
            </a:r>
            <a:r>
              <a:rPr lang="en-US" sz="1600" dirty="0"/>
              <a:t> </a:t>
            </a:r>
            <a:r>
              <a:rPr lang="en-US" sz="1600" dirty="0" err="1"/>
              <a:t>iborat</a:t>
            </a:r>
            <a:r>
              <a:rPr lang="en-US" sz="1600" dirty="0"/>
              <a:t>. </a:t>
            </a:r>
            <a:r>
              <a:rPr lang="en-US" sz="1600" dirty="0" err="1"/>
              <a:t>Sovitilgan</a:t>
            </a:r>
            <a:r>
              <a:rPr lang="en-US" sz="1600" dirty="0"/>
              <a:t> </a:t>
            </a:r>
            <a:r>
              <a:rPr lang="en-US" sz="1600" dirty="0" err="1"/>
              <a:t>holda</a:t>
            </a:r>
            <a:r>
              <a:rPr lang="en-US" sz="1600" dirty="0"/>
              <a:t> </a:t>
            </a:r>
            <a:r>
              <a:rPr lang="en-US" sz="1600" dirty="0" err="1"/>
              <a:t>sut</a:t>
            </a:r>
            <a:r>
              <a:rPr lang="en-US" sz="1600" dirty="0"/>
              <a:t> </a:t>
            </a:r>
            <a:r>
              <a:rPr lang="en-US" sz="1600" dirty="0" err="1"/>
              <a:t>bir</a:t>
            </a:r>
            <a:r>
              <a:rPr lang="en-US" sz="1600" dirty="0"/>
              <a:t> </a:t>
            </a:r>
            <a:r>
              <a:rPr lang="en-US" sz="1600" dirty="0" err="1"/>
              <a:t>necha</a:t>
            </a:r>
            <a:r>
              <a:rPr lang="en-US" sz="1600" dirty="0"/>
              <a:t> </a:t>
            </a:r>
            <a:r>
              <a:rPr lang="en-US" sz="1600" dirty="0" err="1"/>
              <a:t>soat</a:t>
            </a:r>
            <a:r>
              <a:rPr lang="en-US" sz="1600" dirty="0"/>
              <a:t> </a:t>
            </a:r>
            <a:r>
              <a:rPr lang="en-US" sz="1600" dirty="0" err="1"/>
              <a:t>saqlanadi</a:t>
            </a:r>
            <a:r>
              <a:rPr lang="en-US" sz="1600" dirty="0"/>
              <a:t>. </a:t>
            </a:r>
            <a:r>
              <a:rPr lang="en-US" sz="1600" dirty="0" err="1"/>
              <a:t>Bunda</a:t>
            </a:r>
            <a:r>
              <a:rPr lang="en-US" sz="1600" dirty="0"/>
              <a:t> </a:t>
            </a:r>
            <a:r>
              <a:rPr lang="en-US" sz="1600" dirty="0" err="1"/>
              <a:t>oqsil</a:t>
            </a:r>
            <a:r>
              <a:rPr lang="en-US" sz="1600" dirty="0"/>
              <a:t> </a:t>
            </a:r>
            <a:r>
              <a:rPr lang="en-US" sz="1600" dirty="0" err="1"/>
              <a:t>moddalarining</a:t>
            </a:r>
            <a:r>
              <a:rPr lang="en-US" sz="1600" dirty="0"/>
              <a:t> </a:t>
            </a:r>
            <a:r>
              <a:rPr lang="en-US" sz="1600" dirty="0" err="1"/>
              <a:t>bo‘kishi</a:t>
            </a:r>
            <a:r>
              <a:rPr lang="en-US" sz="1600" dirty="0"/>
              <a:t> </a:t>
            </a:r>
            <a:r>
              <a:rPr lang="en-US" sz="1600" dirty="0" err="1"/>
              <a:t>ortadi</a:t>
            </a:r>
            <a:r>
              <a:rPr lang="en-US" sz="1600" dirty="0"/>
              <a:t> </a:t>
            </a:r>
            <a:r>
              <a:rPr lang="en-US" sz="1600" dirty="0" err="1"/>
              <a:t>va</a:t>
            </a:r>
            <a:r>
              <a:rPr lang="en-US" sz="1600" dirty="0"/>
              <a:t> </a:t>
            </a:r>
            <a:r>
              <a:rPr lang="en-US" sz="1600" dirty="0" err="1"/>
              <a:t>oqsillar</a:t>
            </a:r>
            <a:r>
              <a:rPr lang="en-US" sz="1600" dirty="0"/>
              <a:t> </a:t>
            </a:r>
            <a:r>
              <a:rPr lang="en-US" sz="1600" dirty="0" err="1"/>
              <a:t>bilan</a:t>
            </a:r>
            <a:r>
              <a:rPr lang="en-US" sz="1600" dirty="0"/>
              <a:t> </a:t>
            </a:r>
            <a:r>
              <a:rPr lang="en-US" sz="1600" dirty="0" err="1"/>
              <a:t>bog‘lanmagan</a:t>
            </a:r>
            <a:r>
              <a:rPr lang="en-US" sz="1600" dirty="0"/>
              <a:t> </a:t>
            </a:r>
            <a:r>
              <a:rPr lang="en-US" sz="1600" dirty="0" err="1"/>
              <a:t>namlikning</a:t>
            </a:r>
            <a:r>
              <a:rPr lang="en-US" sz="1600" dirty="0"/>
              <a:t> </a:t>
            </a:r>
            <a:r>
              <a:rPr lang="en-US" sz="1600" dirty="0" err="1"/>
              <a:t>miqdori</a:t>
            </a:r>
            <a:r>
              <a:rPr lang="en-US" sz="1600" dirty="0"/>
              <a:t> </a:t>
            </a:r>
            <a:r>
              <a:rPr lang="en-US" sz="1600" dirty="0" err="1"/>
              <a:t>kamayadi</a:t>
            </a:r>
            <a:r>
              <a:rPr lang="en-US" sz="1600" dirty="0" smtClean="0"/>
              <a:t>.</a:t>
            </a:r>
          </a:p>
          <a:p>
            <a:pPr algn="just">
              <a:lnSpc>
                <a:spcPct val="150000"/>
              </a:lnSpc>
            </a:pPr>
            <a:r>
              <a:rPr lang="en-US" sz="1600" dirty="0" smtClean="0"/>
              <a:t>	</a:t>
            </a:r>
            <a:r>
              <a:rPr lang="en-US" sz="1600" dirty="0" err="1" smtClean="0"/>
              <a:t>Eritish</a:t>
            </a:r>
            <a:r>
              <a:rPr lang="en-US" sz="1600" dirty="0" smtClean="0"/>
              <a:t> </a:t>
            </a:r>
            <a:r>
              <a:rPr lang="en-US" sz="1600" dirty="0" err="1"/>
              <a:t>jarayonida</a:t>
            </a:r>
            <a:r>
              <a:rPr lang="en-US" sz="1600" dirty="0"/>
              <a:t> </a:t>
            </a:r>
            <a:r>
              <a:rPr lang="en-US" sz="1600" dirty="0" err="1"/>
              <a:t>kichik</a:t>
            </a:r>
            <a:r>
              <a:rPr lang="en-US" sz="1600" dirty="0"/>
              <a:t> </a:t>
            </a:r>
            <a:r>
              <a:rPr lang="en-US" sz="1600" dirty="0" err="1"/>
              <a:t>zarrachalar</a:t>
            </a:r>
            <a:r>
              <a:rPr lang="en-US" sz="1600" dirty="0"/>
              <a:t> </a:t>
            </a:r>
            <a:r>
              <a:rPr lang="en-US" sz="1600" dirty="0" err="1"/>
              <a:t>tez</a:t>
            </a:r>
            <a:r>
              <a:rPr lang="en-US" sz="1600" dirty="0"/>
              <a:t> </a:t>
            </a:r>
            <a:r>
              <a:rPr lang="en-US" sz="1600" dirty="0" err="1"/>
              <a:t>namlanadi</a:t>
            </a:r>
            <a:r>
              <a:rPr lang="en-US" sz="1600" dirty="0"/>
              <a:t>. </a:t>
            </a:r>
            <a:r>
              <a:rPr lang="en-US" sz="1600" dirty="0" err="1"/>
              <a:t>Suv</a:t>
            </a:r>
            <a:r>
              <a:rPr lang="en-US" sz="1600" dirty="0"/>
              <a:t> </a:t>
            </a:r>
            <a:r>
              <a:rPr lang="en-US" sz="1600" dirty="0" err="1"/>
              <a:t>va</a:t>
            </a:r>
            <a:r>
              <a:rPr lang="en-US" sz="1600" dirty="0"/>
              <a:t> </a:t>
            </a:r>
            <a:r>
              <a:rPr lang="en-US" sz="1600" dirty="0" err="1"/>
              <a:t>kukun</a:t>
            </a:r>
            <a:r>
              <a:rPr lang="en-US" sz="1600" dirty="0"/>
              <a:t> </a:t>
            </a:r>
            <a:r>
              <a:rPr lang="en-US" sz="1600" dirty="0" err="1"/>
              <a:t>orasida</a:t>
            </a:r>
            <a:r>
              <a:rPr lang="en-US" sz="1600" dirty="0"/>
              <a:t> </a:t>
            </a:r>
            <a:r>
              <a:rPr lang="en-US" sz="1600" dirty="0" err="1"/>
              <a:t>suvning</a:t>
            </a:r>
            <a:r>
              <a:rPr lang="en-US" sz="1600" dirty="0"/>
              <a:t> </a:t>
            </a:r>
            <a:r>
              <a:rPr lang="en-US" sz="1600" dirty="0" err="1"/>
              <a:t>kirishiga</a:t>
            </a:r>
            <a:r>
              <a:rPr lang="en-US" sz="1600" dirty="0"/>
              <a:t> </a:t>
            </a:r>
            <a:r>
              <a:rPr lang="en-US" sz="1600" dirty="0" err="1"/>
              <a:t>to‘sqinlik</a:t>
            </a:r>
            <a:r>
              <a:rPr lang="en-US" sz="1600" dirty="0"/>
              <a:t> </a:t>
            </a:r>
            <a:r>
              <a:rPr lang="en-US" sz="1600" dirty="0" err="1"/>
              <a:t>qiluvchi</a:t>
            </a:r>
            <a:r>
              <a:rPr lang="en-US" sz="1600" dirty="0"/>
              <a:t> </a:t>
            </a:r>
            <a:r>
              <a:rPr lang="en-US" sz="1600" dirty="0" err="1"/>
              <a:t>nam</a:t>
            </a:r>
            <a:r>
              <a:rPr lang="en-US" sz="1600" dirty="0"/>
              <a:t> </a:t>
            </a:r>
            <a:r>
              <a:rPr lang="en-US" sz="1600" dirty="0" err="1"/>
              <a:t>qavat</a:t>
            </a:r>
            <a:r>
              <a:rPr lang="en-US" sz="1600" dirty="0"/>
              <a:t> </a:t>
            </a:r>
            <a:r>
              <a:rPr lang="en-US" sz="1600" dirty="0" err="1"/>
              <a:t>hosil</a:t>
            </a:r>
            <a:r>
              <a:rPr lang="en-US" sz="1600" dirty="0"/>
              <a:t> </a:t>
            </a:r>
            <a:r>
              <a:rPr lang="en-US" sz="1600" dirty="0" err="1"/>
              <a:t>bo‘ladi</a:t>
            </a:r>
            <a:r>
              <a:rPr lang="en-US" sz="1600" dirty="0"/>
              <a:t>. Bu </a:t>
            </a:r>
            <a:r>
              <a:rPr lang="en-US" sz="1600" dirty="0" err="1"/>
              <a:t>quritilgan</a:t>
            </a:r>
            <a:r>
              <a:rPr lang="en-US" sz="1600" dirty="0"/>
              <a:t> </a:t>
            </a:r>
            <a:r>
              <a:rPr lang="en-US" sz="1600" dirty="0" err="1"/>
              <a:t>sutning</a:t>
            </a:r>
            <a:r>
              <a:rPr lang="en-US" sz="1600" dirty="0"/>
              <a:t> </a:t>
            </a:r>
            <a:r>
              <a:rPr lang="en-US" sz="1600" dirty="0" err="1"/>
              <a:t>qayta</a:t>
            </a:r>
            <a:r>
              <a:rPr lang="en-US" sz="1600" dirty="0"/>
              <a:t> </a:t>
            </a:r>
            <a:r>
              <a:rPr lang="en-US" sz="1600" dirty="0" err="1"/>
              <a:t>tiklash</a:t>
            </a:r>
            <a:r>
              <a:rPr lang="en-US" sz="1600" dirty="0"/>
              <a:t> </a:t>
            </a:r>
            <a:r>
              <a:rPr lang="en-US" sz="1600" dirty="0" err="1"/>
              <a:t>jarayonini</a:t>
            </a:r>
            <a:r>
              <a:rPr lang="en-US" sz="1600" dirty="0"/>
              <a:t> </a:t>
            </a:r>
            <a:r>
              <a:rPr lang="en-US" sz="1600" dirty="0" err="1"/>
              <a:t>qiyinlashtiradi</a:t>
            </a:r>
            <a:r>
              <a:rPr lang="en-US" sz="1600" dirty="0"/>
              <a:t> </a:t>
            </a:r>
            <a:r>
              <a:rPr lang="en-US" sz="1600" dirty="0" err="1"/>
              <a:t>va</a:t>
            </a:r>
            <a:r>
              <a:rPr lang="en-US" sz="1600" dirty="0"/>
              <a:t> </a:t>
            </a:r>
            <a:r>
              <a:rPr lang="en-US" sz="1600" dirty="0" err="1"/>
              <a:t>uzaytiradi</a:t>
            </a:r>
            <a:r>
              <a:rPr lang="en-US" sz="1600" dirty="0"/>
              <a:t>. </a:t>
            </a:r>
            <a:r>
              <a:rPr lang="en-US" sz="1600" dirty="0" err="1"/>
              <a:t>Aynan</a:t>
            </a:r>
            <a:r>
              <a:rPr lang="en-US" sz="1600" dirty="0"/>
              <a:t> </a:t>
            </a:r>
            <a:r>
              <a:rPr lang="en-US" sz="1600" dirty="0" err="1"/>
              <a:t>shu</a:t>
            </a:r>
            <a:r>
              <a:rPr lang="en-US" sz="1600" dirty="0"/>
              <a:t> </a:t>
            </a:r>
            <a:r>
              <a:rPr lang="en-US" sz="1600" dirty="0" err="1"/>
              <a:t>kamchilikni</a:t>
            </a:r>
            <a:r>
              <a:rPr lang="en-US" sz="1600" dirty="0"/>
              <a:t> </a:t>
            </a:r>
            <a:r>
              <a:rPr lang="en-US" sz="1600" dirty="0" err="1"/>
              <a:t>bartaraf</a:t>
            </a:r>
            <a:r>
              <a:rPr lang="en-US" sz="1600" dirty="0"/>
              <a:t> </a:t>
            </a:r>
            <a:r>
              <a:rPr lang="en-US" sz="1600" dirty="0" err="1"/>
              <a:t>etish</a:t>
            </a:r>
            <a:r>
              <a:rPr lang="en-US" sz="1600" dirty="0"/>
              <a:t> </a:t>
            </a:r>
            <a:r>
              <a:rPr lang="en-US" sz="1600" dirty="0" err="1"/>
              <a:t>maqsadida</a:t>
            </a:r>
            <a:r>
              <a:rPr lang="en-US" sz="1600" dirty="0"/>
              <a:t> </a:t>
            </a:r>
            <a:r>
              <a:rPr lang="en-US" sz="1600" dirty="0" err="1"/>
              <a:t>keyingi</a:t>
            </a:r>
            <a:r>
              <a:rPr lang="en-US" sz="1600" dirty="0"/>
              <a:t> </a:t>
            </a:r>
            <a:r>
              <a:rPr lang="en-US" sz="1600" dirty="0" err="1"/>
              <a:t>yillarda</a:t>
            </a:r>
            <a:r>
              <a:rPr lang="en-US" sz="1600" dirty="0"/>
              <a:t> </a:t>
            </a:r>
            <a:r>
              <a:rPr lang="en-US" sz="1600" dirty="0" err="1"/>
              <a:t>tez</a:t>
            </a:r>
            <a:r>
              <a:rPr lang="en-US" sz="1600" dirty="0"/>
              <a:t> </a:t>
            </a:r>
            <a:r>
              <a:rPr lang="en-US" sz="1600" dirty="0" err="1"/>
              <a:t>eriydigan</a:t>
            </a:r>
            <a:r>
              <a:rPr lang="en-US" sz="1600" dirty="0"/>
              <a:t> </a:t>
            </a:r>
            <a:r>
              <a:rPr lang="en-US" sz="1600" dirty="0" err="1"/>
              <a:t>yog‘sizlantirilgan</a:t>
            </a:r>
            <a:r>
              <a:rPr lang="en-US" sz="1600" dirty="0"/>
              <a:t> </a:t>
            </a:r>
            <a:r>
              <a:rPr lang="en-US" sz="1600" dirty="0" err="1"/>
              <a:t>quruq</a:t>
            </a:r>
            <a:r>
              <a:rPr lang="en-US" sz="1600" dirty="0"/>
              <a:t> </a:t>
            </a:r>
            <a:r>
              <a:rPr lang="en-US" sz="1600" dirty="0" err="1"/>
              <a:t>su</a:t>
            </a:r>
            <a:r>
              <a:rPr lang="uz-Cyrl-UZ" sz="1600" dirty="0"/>
              <a:t>t</a:t>
            </a:r>
            <a:r>
              <a:rPr lang="en-US" sz="1600" dirty="0"/>
              <a:t> </a:t>
            </a:r>
            <a:r>
              <a:rPr lang="en-US" sz="1600" dirty="0" err="1"/>
              <a:t>ishlab</a:t>
            </a:r>
            <a:r>
              <a:rPr lang="en-US" sz="1600" dirty="0"/>
              <a:t> </a:t>
            </a:r>
            <a:r>
              <a:rPr lang="en-US" sz="1600" dirty="0" err="1"/>
              <a:t>chiqarilmoqda</a:t>
            </a:r>
            <a:r>
              <a:rPr lang="en-US" sz="1600" dirty="0"/>
              <a:t>.</a:t>
            </a:r>
            <a:endParaRPr lang="ru-RU" sz="1600" dirty="0"/>
          </a:p>
        </p:txBody>
      </p:sp>
    </p:spTree>
    <p:extLst>
      <p:ext uri="{BB962C8B-B14F-4D97-AF65-F5344CB8AC3E}">
        <p14:creationId xmlns:p14="http://schemas.microsoft.com/office/powerpoint/2010/main" val="3010389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620688"/>
            <a:ext cx="5544616" cy="707886"/>
          </a:xfrm>
          <a:prstGeom prst="rect">
            <a:avLst/>
          </a:prstGeom>
        </p:spPr>
        <p:txBody>
          <a:bodyPr wrap="square">
            <a:spAutoFit/>
          </a:bodyPr>
          <a:lstStyle/>
          <a:p>
            <a:pPr algn="ctr"/>
            <a:r>
              <a:rPr lang="uz-Cyrl-UZ" sz="2000" b="1" dirty="0"/>
              <a:t>Sut mahsulotlarini sifatiga quyidagi </a:t>
            </a:r>
            <a:r>
              <a:rPr lang="en-US" sz="2000" b="1" dirty="0" smtClean="0"/>
              <a:t>t</a:t>
            </a:r>
            <a:r>
              <a:rPr lang="uz-Cyrl-UZ" sz="2000" b="1" dirty="0" smtClean="0"/>
              <a:t>alablar </a:t>
            </a:r>
            <a:r>
              <a:rPr lang="uz-Cyrl-UZ" sz="2000" b="1" dirty="0"/>
              <a:t>qо‘yiladi:</a:t>
            </a:r>
            <a:endParaRPr lang="ru-RU" sz="2000" b="1" dirty="0"/>
          </a:p>
        </p:txBody>
      </p:sp>
      <p:sp>
        <p:nvSpPr>
          <p:cNvPr id="3" name="Прямоугольник 2"/>
          <p:cNvSpPr/>
          <p:nvPr/>
        </p:nvSpPr>
        <p:spPr>
          <a:xfrm>
            <a:off x="323528" y="1484784"/>
            <a:ext cx="8496944" cy="4861139"/>
          </a:xfrm>
          <a:prstGeom prst="rect">
            <a:avLst/>
          </a:prstGeom>
        </p:spPr>
        <p:txBody>
          <a:bodyPr wrap="square">
            <a:spAutoFit/>
          </a:bodyPr>
          <a:lstStyle/>
          <a:p>
            <a:pPr algn="just">
              <a:lnSpc>
                <a:spcPct val="150000"/>
              </a:lnSpc>
            </a:pPr>
            <a:r>
              <a:rPr lang="en-US" sz="1900" dirty="0" smtClean="0"/>
              <a:t>	- </a:t>
            </a:r>
            <a:r>
              <a:rPr lang="uz-Cyrl-UZ" sz="1900" dirty="0"/>
              <a:t>Barcha turdagi sut mahsulotlari о‘ziga xos ta’m, rangga va hidga ega bо‘lishi kerak. Begona hid va ta’mlar bо‘lishiga ruxsat etilmaydi.</a:t>
            </a:r>
            <a:endParaRPr lang="ru-RU" sz="1900" dirty="0"/>
          </a:p>
          <a:p>
            <a:pPr algn="just">
              <a:lnSpc>
                <a:spcPct val="150000"/>
              </a:lnSpc>
            </a:pPr>
            <a:r>
              <a:rPr lang="en-US" sz="1900" dirty="0" smtClean="0"/>
              <a:t>	</a:t>
            </a:r>
            <a:r>
              <a:rPr lang="uz-Cyrl-UZ" sz="1900" dirty="0" smtClean="0"/>
              <a:t>- </a:t>
            </a:r>
            <a:r>
              <a:rPr lang="uz-Cyrl-UZ" sz="1900" dirty="0"/>
              <a:t>Sut mahsulotlari toza, </a:t>
            </a:r>
            <a:r>
              <a:rPr lang="uz-Cyrl-UZ" sz="1900" dirty="0" smtClean="0"/>
              <a:t>begona </a:t>
            </a:r>
            <a:r>
              <a:rPr lang="uz-Cyrl-UZ" sz="1900" dirty="0"/>
              <a:t>aralashmalarsiz bо‘lishi kerak.</a:t>
            </a:r>
            <a:endParaRPr lang="ru-RU" sz="1900" dirty="0"/>
          </a:p>
          <a:p>
            <a:pPr algn="just">
              <a:lnSpc>
                <a:spcPct val="150000"/>
              </a:lnSpc>
            </a:pPr>
            <a:r>
              <a:rPr lang="en-US" sz="1900" dirty="0" smtClean="0"/>
              <a:t>	</a:t>
            </a:r>
            <a:r>
              <a:rPr lang="uz-Cyrl-UZ" sz="1900" dirty="0" smtClean="0"/>
              <a:t>- </a:t>
            </a:r>
            <a:r>
              <a:rPr lang="uz-Cyrl-UZ" sz="1900" dirty="0"/>
              <a:t>Quyultirilgan sutlar shirin, toza va rangi oqish hamda bir xil kо‘rinishda (ipir-ipirsiz) bо‘lishi kerak.</a:t>
            </a:r>
            <a:endParaRPr lang="ru-RU" sz="1900" dirty="0"/>
          </a:p>
          <a:p>
            <a:pPr algn="just">
              <a:lnSpc>
                <a:spcPct val="150000"/>
              </a:lnSpc>
            </a:pPr>
            <a:r>
              <a:rPr lang="en-US" sz="1900" dirty="0" smtClean="0"/>
              <a:t>	</a:t>
            </a:r>
            <a:r>
              <a:rPr lang="uz-Cyrl-UZ" sz="1900" dirty="0" smtClean="0"/>
              <a:t>- </a:t>
            </a:r>
            <a:r>
              <a:rPr lang="uz-Cyrl-UZ" sz="1900" dirty="0"/>
              <a:t>Quyultirilgan sutlarda quruq modda miqdori shakarlisida 73,5 %, shakarsizda 25,5 %, yog‘sizlantirilganida 70 % bо‘lishi lozim.</a:t>
            </a:r>
            <a:endParaRPr lang="ru-RU" sz="1900" dirty="0"/>
          </a:p>
          <a:p>
            <a:pPr algn="just">
              <a:lnSpc>
                <a:spcPct val="150000"/>
              </a:lnSpc>
            </a:pPr>
            <a:r>
              <a:rPr lang="en-US" sz="1900" dirty="0" smtClean="0"/>
              <a:t>	- </a:t>
            </a:r>
            <a:r>
              <a:rPr lang="uz-Cyrl-UZ" sz="1900" dirty="0"/>
              <a:t>Quritilgan </a:t>
            </a:r>
            <a:r>
              <a:rPr lang="en-US" sz="1900" dirty="0" err="1"/>
              <a:t>sutlarning</a:t>
            </a:r>
            <a:r>
              <a:rPr lang="en-US" sz="1900" dirty="0"/>
              <a:t> </a:t>
            </a:r>
            <a:r>
              <a:rPr lang="en-US" sz="1900" dirty="0" err="1"/>
              <a:t>namligi</a:t>
            </a:r>
            <a:r>
              <a:rPr lang="en-US" sz="1900" dirty="0"/>
              <a:t> 7 % </a:t>
            </a:r>
            <a:r>
              <a:rPr lang="en-US" sz="1900" dirty="0" err="1"/>
              <a:t>dan</a:t>
            </a:r>
            <a:r>
              <a:rPr lang="en-US" sz="1900" dirty="0"/>
              <a:t> </a:t>
            </a:r>
            <a:r>
              <a:rPr lang="en-US" sz="1900" dirty="0" err="1"/>
              <a:t>olib</a:t>
            </a:r>
            <a:r>
              <a:rPr lang="en-US" sz="1900" dirty="0"/>
              <a:t> </a:t>
            </a:r>
            <a:r>
              <a:rPr lang="en-US" sz="1900" dirty="0" err="1"/>
              <a:t>ketmasligi</a:t>
            </a:r>
            <a:r>
              <a:rPr lang="en-US" sz="1900" dirty="0"/>
              <a:t> </a:t>
            </a:r>
            <a:r>
              <a:rPr lang="en-US" sz="1900" dirty="0" err="1"/>
              <a:t>lozim</a:t>
            </a:r>
            <a:r>
              <a:rPr lang="en-US" sz="1900" dirty="0"/>
              <a:t>.</a:t>
            </a:r>
            <a:endParaRPr lang="ru-RU" sz="1900" dirty="0"/>
          </a:p>
          <a:p>
            <a:pPr algn="just">
              <a:lnSpc>
                <a:spcPct val="150000"/>
              </a:lnSpc>
            </a:pPr>
            <a:r>
              <a:rPr lang="en-US" sz="1900" dirty="0" smtClean="0"/>
              <a:t>	</a:t>
            </a:r>
            <a:r>
              <a:rPr lang="uz-Cyrl-UZ" sz="1900" dirty="0" smtClean="0"/>
              <a:t>- </a:t>
            </a:r>
            <a:r>
              <a:rPr lang="uz-Cyrl-UZ" sz="1900" dirty="0"/>
              <a:t>Shuningdek boshqa turdagi sut mahsulotlari namligi va quruq modda miqdori belgilangan tartibda bо‘lishi kerak.</a:t>
            </a:r>
            <a:endParaRPr lang="ru-RU" sz="1900" dirty="0"/>
          </a:p>
        </p:txBody>
      </p:sp>
    </p:spTree>
    <p:extLst>
      <p:ext uri="{BB962C8B-B14F-4D97-AF65-F5344CB8AC3E}">
        <p14:creationId xmlns:p14="http://schemas.microsoft.com/office/powerpoint/2010/main" val="1893584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1700808"/>
            <a:ext cx="8352928" cy="4846840"/>
          </a:xfrm>
          <a:prstGeom prst="rect">
            <a:avLst/>
          </a:prstGeom>
        </p:spPr>
        <p:txBody>
          <a:bodyPr wrap="square">
            <a:spAutoFit/>
          </a:bodyPr>
          <a:lstStyle/>
          <a:p>
            <a:pPr algn="just">
              <a:lnSpc>
                <a:spcPct val="150000"/>
              </a:lnSpc>
            </a:pPr>
            <a:r>
              <a:rPr lang="en-US" sz="1600" dirty="0" smtClean="0"/>
              <a:t>	</a:t>
            </a:r>
            <a:r>
              <a:rPr lang="en-US" sz="1600" b="1" dirty="0" smtClean="0"/>
              <a:t>- </a:t>
            </a:r>
            <a:r>
              <a:rPr lang="en-US" sz="1600" b="1" dirty="0" err="1" smtClean="0"/>
              <a:t>kompotlar</a:t>
            </a:r>
            <a:r>
              <a:rPr lang="en-US" sz="1600" b="1" dirty="0" smtClean="0"/>
              <a:t> </a:t>
            </a:r>
            <a:r>
              <a:rPr lang="en-US" sz="1600" dirty="0" err="1"/>
              <a:t>butun</a:t>
            </a:r>
            <a:r>
              <a:rPr lang="en-US" sz="1600" dirty="0"/>
              <a:t> </a:t>
            </a:r>
            <a:r>
              <a:rPr lang="en-US" sz="1600" dirty="0" err="1"/>
              <a:t>yoki</a:t>
            </a:r>
            <a:r>
              <a:rPr lang="en-US" sz="1600" dirty="0"/>
              <a:t> </a:t>
            </a:r>
            <a:r>
              <a:rPr lang="en-US" sz="1600" dirty="0" err="1"/>
              <a:t>to‘g‘ralgan</a:t>
            </a:r>
            <a:r>
              <a:rPr lang="en-US" sz="1600" dirty="0"/>
              <a:t> </a:t>
            </a:r>
            <a:r>
              <a:rPr lang="en-US" sz="1600" dirty="0" err="1"/>
              <a:t>mevalardan</a:t>
            </a:r>
            <a:r>
              <a:rPr lang="en-US" sz="1600" dirty="0"/>
              <a:t> </a:t>
            </a:r>
            <a:r>
              <a:rPr lang="en-US" sz="1600" dirty="0" err="1"/>
              <a:t>shakar</a:t>
            </a:r>
            <a:r>
              <a:rPr lang="en-US" sz="1600" dirty="0"/>
              <a:t> </a:t>
            </a:r>
            <a:r>
              <a:rPr lang="en-US" sz="1600" dirty="0" err="1"/>
              <a:t>sharbati</a:t>
            </a:r>
            <a:r>
              <a:rPr lang="en-US" sz="1600" dirty="0"/>
              <a:t> </a:t>
            </a:r>
            <a:r>
              <a:rPr lang="en-US" sz="1600" dirty="0" err="1"/>
              <a:t>quyib</a:t>
            </a:r>
            <a:r>
              <a:rPr lang="en-US" sz="1600" dirty="0"/>
              <a:t> </a:t>
            </a:r>
            <a:r>
              <a:rPr lang="en-US" sz="1600" dirty="0" err="1"/>
              <a:t>tayyorlanadi</a:t>
            </a:r>
            <a:r>
              <a:rPr lang="en-US" sz="1600" dirty="0"/>
              <a:t>. </a:t>
            </a:r>
            <a:r>
              <a:rPr lang="en-US" sz="1600" dirty="0" err="1" smtClean="0"/>
              <a:t>Shakar</a:t>
            </a:r>
            <a:r>
              <a:rPr lang="en-US" sz="1600" dirty="0" smtClean="0"/>
              <a:t> </a:t>
            </a:r>
            <a:r>
              <a:rPr lang="en-US" sz="1600" dirty="0" err="1"/>
              <a:t>sharbatining</a:t>
            </a:r>
            <a:r>
              <a:rPr lang="en-US" sz="1600" dirty="0"/>
              <a:t> </a:t>
            </a:r>
            <a:r>
              <a:rPr lang="en-US" sz="1600" dirty="0" err="1"/>
              <a:t>konsentratsiyasi</a:t>
            </a:r>
            <a:r>
              <a:rPr lang="en-US" sz="1600" dirty="0"/>
              <a:t> </a:t>
            </a:r>
            <a:r>
              <a:rPr lang="en-US" sz="1600" dirty="0" smtClean="0"/>
              <a:t>30-60 % </a:t>
            </a:r>
            <a:r>
              <a:rPr lang="en-US" sz="1600" dirty="0"/>
              <a:t>li </a:t>
            </a:r>
            <a:r>
              <a:rPr lang="en-US" sz="1600" dirty="0" err="1"/>
              <a:t>bo‘lishi</a:t>
            </a:r>
            <a:r>
              <a:rPr lang="en-US" sz="1600" dirty="0"/>
              <a:t> </a:t>
            </a:r>
            <a:r>
              <a:rPr lang="en-US" sz="1600" dirty="0" err="1"/>
              <a:t>mumkin</a:t>
            </a:r>
            <a:r>
              <a:rPr lang="en-US" sz="1600" dirty="0"/>
              <a:t>. </a:t>
            </a:r>
            <a:r>
              <a:rPr lang="en-US" sz="1600" dirty="0" err="1"/>
              <a:t>Kompot</a:t>
            </a:r>
            <a:r>
              <a:rPr lang="en-US" sz="1600" dirty="0"/>
              <a:t> </a:t>
            </a:r>
            <a:r>
              <a:rPr lang="en-US" sz="1600" dirty="0" err="1"/>
              <a:t>tayyorlash</a:t>
            </a:r>
            <a:r>
              <a:rPr lang="en-US" sz="1600" dirty="0"/>
              <a:t> </a:t>
            </a:r>
            <a:r>
              <a:rPr lang="en-US" sz="1600" dirty="0" err="1"/>
              <a:t>uchun</a:t>
            </a:r>
            <a:r>
              <a:rPr lang="en-US" sz="1600" dirty="0"/>
              <a:t> </a:t>
            </a:r>
            <a:r>
              <a:rPr lang="en-US" sz="1600" dirty="0" err="1"/>
              <a:t>ayrim</a:t>
            </a:r>
            <a:r>
              <a:rPr lang="en-US" sz="1600" dirty="0"/>
              <a:t> </a:t>
            </a:r>
            <a:r>
              <a:rPr lang="en-US" sz="1600" dirty="0" err="1"/>
              <a:t>mevalarga</a:t>
            </a:r>
            <a:r>
              <a:rPr lang="en-US" sz="1600" dirty="0"/>
              <a:t> (</a:t>
            </a:r>
            <a:r>
              <a:rPr lang="en-US" sz="1600" dirty="0" err="1"/>
              <a:t>olcha</a:t>
            </a:r>
            <a:r>
              <a:rPr lang="en-US" sz="1600" dirty="0"/>
              <a:t>, </a:t>
            </a:r>
            <a:r>
              <a:rPr lang="en-US" sz="1600" dirty="0" err="1"/>
              <a:t>gilos</a:t>
            </a:r>
            <a:r>
              <a:rPr lang="en-US" sz="1600" dirty="0"/>
              <a:t>, </a:t>
            </a:r>
            <a:r>
              <a:rPr lang="en-US" sz="1600" dirty="0" err="1"/>
              <a:t>o‘rik</a:t>
            </a:r>
            <a:r>
              <a:rPr lang="en-US" sz="1600" dirty="0"/>
              <a:t>) </a:t>
            </a:r>
            <a:r>
              <a:rPr lang="en-US" sz="1600" dirty="0" err="1"/>
              <a:t>birlamchi</a:t>
            </a:r>
            <a:r>
              <a:rPr lang="en-US" sz="1600" dirty="0"/>
              <a:t> </a:t>
            </a:r>
            <a:r>
              <a:rPr lang="en-US" sz="1600" dirty="0" err="1"/>
              <a:t>ishlov</a:t>
            </a:r>
            <a:r>
              <a:rPr lang="en-US" sz="1600" dirty="0"/>
              <a:t> </a:t>
            </a:r>
            <a:r>
              <a:rPr lang="en-US" sz="1600" dirty="0" err="1"/>
              <a:t>berilmasa</a:t>
            </a:r>
            <a:r>
              <a:rPr lang="en-US" sz="1600" dirty="0"/>
              <a:t>, </a:t>
            </a:r>
            <a:r>
              <a:rPr lang="en-US" sz="1600" dirty="0" err="1"/>
              <a:t>olxo‘ri</a:t>
            </a:r>
            <a:r>
              <a:rPr lang="en-US" sz="1600" dirty="0"/>
              <a:t> </a:t>
            </a:r>
            <a:r>
              <a:rPr lang="en-US" sz="1600" dirty="0" err="1"/>
              <a:t>olma</a:t>
            </a:r>
            <a:r>
              <a:rPr lang="en-US" sz="1600" dirty="0"/>
              <a:t>, </a:t>
            </a:r>
            <a:r>
              <a:rPr lang="en-US" sz="1600" dirty="0" err="1"/>
              <a:t>nok</a:t>
            </a:r>
            <a:r>
              <a:rPr lang="en-US" sz="1600" dirty="0"/>
              <a:t> </a:t>
            </a:r>
            <a:r>
              <a:rPr lang="en-US" sz="1600" dirty="0" err="1"/>
              <a:t>blanshirovka</a:t>
            </a:r>
            <a:r>
              <a:rPr lang="en-US" sz="1600" dirty="0"/>
              <a:t> (</a:t>
            </a:r>
            <a:r>
              <a:rPr lang="en-US" sz="1600" dirty="0" smtClean="0"/>
              <a:t>5-10 </a:t>
            </a:r>
            <a:r>
              <a:rPr lang="en-US" sz="1600" dirty="0" err="1" smtClean="0"/>
              <a:t>minut</a:t>
            </a:r>
            <a:r>
              <a:rPr lang="en-US" sz="1600" dirty="0" smtClean="0"/>
              <a:t> 80-90 </a:t>
            </a:r>
            <a:r>
              <a:rPr lang="en-US" sz="1600" baseline="30000" dirty="0" smtClean="0"/>
              <a:t>0</a:t>
            </a:r>
            <a:r>
              <a:rPr lang="en-US" sz="1600" dirty="0" smtClean="0"/>
              <a:t>C </a:t>
            </a:r>
            <a:r>
              <a:rPr lang="en-US" sz="1600" dirty="0" err="1" smtClean="0"/>
              <a:t>haroratli</a:t>
            </a:r>
            <a:r>
              <a:rPr lang="en-US" sz="1600" dirty="0" smtClean="0"/>
              <a:t> </a:t>
            </a:r>
            <a:r>
              <a:rPr lang="en-US" sz="1600" dirty="0" err="1"/>
              <a:t>issiq</a:t>
            </a:r>
            <a:r>
              <a:rPr lang="en-US" sz="1600" dirty="0"/>
              <a:t> </a:t>
            </a:r>
            <a:r>
              <a:rPr lang="en-US" sz="1600" dirty="0" err="1"/>
              <a:t>suvda</a:t>
            </a:r>
            <a:r>
              <a:rPr lang="en-US" sz="1600" dirty="0"/>
              <a:t> </a:t>
            </a:r>
            <a:r>
              <a:rPr lang="en-US" sz="1600" dirty="0" err="1"/>
              <a:t>yoki</a:t>
            </a:r>
            <a:r>
              <a:rPr lang="en-US" sz="1600" dirty="0"/>
              <a:t> </a:t>
            </a:r>
            <a:r>
              <a:rPr lang="en-US" sz="1600" dirty="0" smtClean="0"/>
              <a:t>0,1 % </a:t>
            </a:r>
            <a:r>
              <a:rPr lang="en-US" sz="1600" dirty="0"/>
              <a:t>li </a:t>
            </a:r>
            <a:r>
              <a:rPr lang="en-US" sz="1600" dirty="0" err="1"/>
              <a:t>limon</a:t>
            </a:r>
            <a:r>
              <a:rPr lang="en-US" sz="1600" dirty="0"/>
              <a:t> </a:t>
            </a:r>
            <a:r>
              <a:rPr lang="en-US" sz="1600" dirty="0" err="1"/>
              <a:t>kislotasi</a:t>
            </a:r>
            <a:r>
              <a:rPr lang="en-US" sz="1600" dirty="0"/>
              <a:t> </a:t>
            </a:r>
            <a:r>
              <a:rPr lang="en-US" sz="1600" dirty="0" err="1"/>
              <a:t>eritmasida</a:t>
            </a:r>
            <a:r>
              <a:rPr lang="en-US" sz="1600" dirty="0"/>
              <a:t>) </a:t>
            </a:r>
            <a:r>
              <a:rPr lang="en-US" sz="1600" dirty="0" err="1"/>
              <a:t>qilinadi</a:t>
            </a:r>
            <a:r>
              <a:rPr lang="en-US" sz="1600" dirty="0"/>
              <a:t>. Bu </a:t>
            </a:r>
            <a:r>
              <a:rPr lang="en-US" sz="1600" dirty="0" err="1"/>
              <a:t>mevalarning</a:t>
            </a:r>
            <a:r>
              <a:rPr lang="en-US" sz="1600" dirty="0"/>
              <a:t> </a:t>
            </a:r>
            <a:r>
              <a:rPr lang="en-US" sz="1600" dirty="0" err="1"/>
              <a:t>qorayishi</a:t>
            </a:r>
            <a:r>
              <a:rPr lang="en-US" sz="1600" dirty="0"/>
              <a:t> </a:t>
            </a:r>
            <a:r>
              <a:rPr lang="en-US" sz="1600" dirty="0" err="1"/>
              <a:t>va</a:t>
            </a:r>
            <a:r>
              <a:rPr lang="en-US" sz="1600" dirty="0"/>
              <a:t> </a:t>
            </a:r>
            <a:r>
              <a:rPr lang="en-US" sz="1600" dirty="0" err="1"/>
              <a:t>kompotning</a:t>
            </a:r>
            <a:r>
              <a:rPr lang="en-US" sz="1600" dirty="0"/>
              <a:t> </a:t>
            </a:r>
            <a:r>
              <a:rPr lang="en-US" sz="1600" dirty="0" err="1"/>
              <a:t>xiralashishini</a:t>
            </a:r>
            <a:r>
              <a:rPr lang="en-US" sz="1600" dirty="0"/>
              <a:t> </a:t>
            </a:r>
            <a:r>
              <a:rPr lang="en-US" sz="1600" dirty="0" err="1"/>
              <a:t>oldini</a:t>
            </a:r>
            <a:r>
              <a:rPr lang="en-US" sz="1600" dirty="0"/>
              <a:t> </a:t>
            </a:r>
            <a:r>
              <a:rPr lang="en-US" sz="1600" dirty="0" err="1"/>
              <a:t>oladi</a:t>
            </a:r>
            <a:r>
              <a:rPr lang="en-US" sz="1600" dirty="0"/>
              <a:t>.</a:t>
            </a:r>
            <a:r>
              <a:rPr lang="en-US" sz="1600" dirty="0" smtClean="0"/>
              <a:t>	</a:t>
            </a:r>
          </a:p>
          <a:p>
            <a:pPr algn="just">
              <a:lnSpc>
                <a:spcPct val="150000"/>
              </a:lnSpc>
            </a:pPr>
            <a:r>
              <a:rPr lang="en-US" sz="1600" dirty="0"/>
              <a:t>	</a:t>
            </a:r>
            <a:r>
              <a:rPr lang="en-US" sz="1600" b="1" dirty="0" smtClean="0"/>
              <a:t>- </a:t>
            </a:r>
            <a:r>
              <a:rPr lang="en-US" sz="1600" b="1" dirty="0" err="1" smtClean="0"/>
              <a:t>tabiiy</a:t>
            </a:r>
            <a:r>
              <a:rPr lang="en-US" sz="1600" b="1" dirty="0" smtClean="0"/>
              <a:t> </a:t>
            </a:r>
            <a:r>
              <a:rPr lang="en-US" sz="1600" b="1" dirty="0" err="1"/>
              <a:t>sabzavot</a:t>
            </a:r>
            <a:r>
              <a:rPr lang="en-US" sz="1600" b="1" dirty="0"/>
              <a:t> </a:t>
            </a:r>
            <a:r>
              <a:rPr lang="en-US" sz="1600" dirty="0" err="1"/>
              <a:t>konservalari</a:t>
            </a:r>
            <a:r>
              <a:rPr lang="en-US" sz="1600" dirty="0"/>
              <a:t> </a:t>
            </a:r>
            <a:r>
              <a:rPr lang="en-US" sz="1600" dirty="0" err="1" smtClean="0"/>
              <a:t>xom</a:t>
            </a:r>
            <a:r>
              <a:rPr lang="en-US" sz="1600" dirty="0" smtClean="0"/>
              <a:t> </a:t>
            </a:r>
            <a:r>
              <a:rPr lang="en-US" sz="1600" dirty="0" err="1" smtClean="0"/>
              <a:t>ashyolarining</a:t>
            </a:r>
            <a:r>
              <a:rPr lang="en-US" sz="1600" dirty="0" smtClean="0"/>
              <a:t> </a:t>
            </a:r>
            <a:r>
              <a:rPr lang="en-US" sz="1600" dirty="0" err="1"/>
              <a:t>tabiiy</a:t>
            </a:r>
            <a:r>
              <a:rPr lang="en-US" sz="1600" dirty="0"/>
              <a:t> </a:t>
            </a:r>
            <a:r>
              <a:rPr lang="en-US" sz="1600" dirty="0" err="1"/>
              <a:t>xususiyatlari</a:t>
            </a:r>
            <a:r>
              <a:rPr lang="en-US" sz="1600" dirty="0"/>
              <a:t> </a:t>
            </a:r>
            <a:r>
              <a:rPr lang="en-US" sz="1600" dirty="0" err="1"/>
              <a:t>deyarli</a:t>
            </a:r>
            <a:r>
              <a:rPr lang="en-US" sz="1600" dirty="0"/>
              <a:t> </a:t>
            </a:r>
            <a:r>
              <a:rPr lang="en-US" sz="1600" dirty="0" err="1"/>
              <a:t>o‘zgartirilmagan</a:t>
            </a:r>
            <a:r>
              <a:rPr lang="en-US" sz="1600" dirty="0"/>
              <a:t> </a:t>
            </a:r>
            <a:r>
              <a:rPr lang="en-US" sz="1600" dirty="0" err="1"/>
              <a:t>holda</a:t>
            </a:r>
            <a:r>
              <a:rPr lang="en-US" sz="1600" dirty="0"/>
              <a:t> </a:t>
            </a:r>
            <a:r>
              <a:rPr lang="en-US" sz="1600" dirty="0" err="1"/>
              <a:t>saqlanib</a:t>
            </a:r>
            <a:r>
              <a:rPr lang="en-US" sz="1600" dirty="0"/>
              <a:t>, </a:t>
            </a:r>
            <a:r>
              <a:rPr lang="en-US" sz="1600" dirty="0" err="1"/>
              <a:t>taomlar</a:t>
            </a:r>
            <a:r>
              <a:rPr lang="en-US" sz="1600" dirty="0"/>
              <a:t> </a:t>
            </a:r>
            <a:r>
              <a:rPr lang="en-US" sz="1600" dirty="0" err="1"/>
              <a:t>tayyorlashda</a:t>
            </a:r>
            <a:r>
              <a:rPr lang="en-US" sz="1600" dirty="0"/>
              <a:t> </a:t>
            </a:r>
            <a:r>
              <a:rPr lang="en-US" sz="1600" dirty="0" err="1"/>
              <a:t>va</a:t>
            </a:r>
            <a:r>
              <a:rPr lang="en-US" sz="1600" dirty="0"/>
              <a:t> </a:t>
            </a:r>
            <a:r>
              <a:rPr lang="en-US" sz="1600" dirty="0" err="1"/>
              <a:t>garnir</a:t>
            </a:r>
            <a:r>
              <a:rPr lang="en-US" sz="1600" dirty="0"/>
              <a:t> </a:t>
            </a:r>
            <a:r>
              <a:rPr lang="en-US" sz="1600" dirty="0" err="1"/>
              <a:t>sifatida</a:t>
            </a:r>
            <a:r>
              <a:rPr lang="en-US" sz="1600" dirty="0"/>
              <a:t> </a:t>
            </a:r>
            <a:r>
              <a:rPr lang="en-US" sz="1600" dirty="0" err="1"/>
              <a:t>ishlatilishi</a:t>
            </a:r>
            <a:r>
              <a:rPr lang="en-US" sz="1600" dirty="0"/>
              <a:t> </a:t>
            </a:r>
            <a:r>
              <a:rPr lang="en-US" sz="1600" dirty="0" err="1"/>
              <a:t>mumkin</a:t>
            </a:r>
            <a:r>
              <a:rPr lang="en-US" sz="1600" dirty="0"/>
              <a:t> </a:t>
            </a:r>
            <a:r>
              <a:rPr lang="en-US" sz="1600" dirty="0" err="1"/>
              <a:t>bo‘lgan</a:t>
            </a:r>
            <a:r>
              <a:rPr lang="en-US" sz="1600" dirty="0"/>
              <a:t> </a:t>
            </a:r>
            <a:r>
              <a:rPr lang="en-US" sz="1600" dirty="0" err="1"/>
              <a:t>konservalardir</a:t>
            </a:r>
            <a:r>
              <a:rPr lang="en-US" sz="1600" dirty="0"/>
              <a:t>. </a:t>
            </a:r>
            <a:r>
              <a:rPr lang="en-US" sz="1600" dirty="0" err="1"/>
              <a:t>Bularga</a:t>
            </a:r>
            <a:r>
              <a:rPr lang="en-US" sz="1600" dirty="0"/>
              <a:t> </a:t>
            </a:r>
            <a:r>
              <a:rPr lang="en-US" sz="1600" dirty="0" err="1"/>
              <a:t>keng</a:t>
            </a:r>
            <a:r>
              <a:rPr lang="en-US" sz="1600" dirty="0"/>
              <a:t> </a:t>
            </a:r>
            <a:r>
              <a:rPr lang="en-US" sz="1600" dirty="0" err="1"/>
              <a:t>tarqalgan</a:t>
            </a:r>
            <a:r>
              <a:rPr lang="en-US" sz="1600" dirty="0"/>
              <a:t> </a:t>
            </a:r>
            <a:r>
              <a:rPr lang="en-US" sz="1600" dirty="0" smtClean="0"/>
              <a:t>“</a:t>
            </a:r>
            <a:r>
              <a:rPr lang="en-US" sz="1600" dirty="0" err="1" smtClean="0"/>
              <a:t>yashil</a:t>
            </a:r>
            <a:r>
              <a:rPr lang="en-US" sz="1600" dirty="0" smtClean="0"/>
              <a:t> </a:t>
            </a:r>
            <a:r>
              <a:rPr lang="en-US" sz="1600" dirty="0" err="1" smtClean="0"/>
              <a:t>no‘xot</a:t>
            </a:r>
            <a:r>
              <a:rPr lang="en-US" sz="1600" dirty="0" smtClean="0"/>
              <a:t>”, </a:t>
            </a:r>
            <a:r>
              <a:rPr lang="en-US" sz="1600" dirty="0" err="1"/>
              <a:t>makkajo‘xori</a:t>
            </a:r>
            <a:r>
              <a:rPr lang="en-US" sz="1600" dirty="0"/>
              <a:t>, </a:t>
            </a:r>
            <a:r>
              <a:rPr lang="en-US" sz="1600" dirty="0" err="1"/>
              <a:t>loviya</a:t>
            </a:r>
            <a:r>
              <a:rPr lang="en-US" sz="1600" dirty="0"/>
              <a:t> </a:t>
            </a:r>
            <a:r>
              <a:rPr lang="en-US" sz="1600" dirty="0" err="1"/>
              <a:t>va</a:t>
            </a:r>
            <a:r>
              <a:rPr lang="en-US" sz="1600" dirty="0"/>
              <a:t> </a:t>
            </a:r>
            <a:r>
              <a:rPr lang="en-US" sz="1600" dirty="0" err="1"/>
              <a:t>boshqalarni</a:t>
            </a:r>
            <a:r>
              <a:rPr lang="en-US" sz="1600" dirty="0"/>
              <a:t> </a:t>
            </a:r>
            <a:r>
              <a:rPr lang="en-US" sz="1600" dirty="0" err="1"/>
              <a:t>misol</a:t>
            </a:r>
            <a:r>
              <a:rPr lang="en-US" sz="1600" dirty="0"/>
              <a:t> </a:t>
            </a:r>
            <a:r>
              <a:rPr lang="en-US" sz="1600" dirty="0" err="1"/>
              <a:t>qilish</a:t>
            </a:r>
            <a:r>
              <a:rPr lang="en-US" sz="1600" dirty="0"/>
              <a:t> </a:t>
            </a:r>
            <a:r>
              <a:rPr lang="en-US" sz="1600" dirty="0" err="1"/>
              <a:t>mumkin</a:t>
            </a:r>
            <a:r>
              <a:rPr lang="en-US" sz="1600" dirty="0"/>
              <a:t>. Bu </a:t>
            </a:r>
            <a:r>
              <a:rPr lang="en-US" sz="1600" dirty="0" err="1"/>
              <a:t>konservalarni</a:t>
            </a:r>
            <a:r>
              <a:rPr lang="en-US" sz="1600" dirty="0"/>
              <a:t> </a:t>
            </a:r>
            <a:r>
              <a:rPr lang="en-US" sz="1600" dirty="0" err="1"/>
              <a:t>tayyorlashda</a:t>
            </a:r>
            <a:r>
              <a:rPr lang="en-US" sz="1600" dirty="0"/>
              <a:t> </a:t>
            </a:r>
            <a:r>
              <a:rPr lang="en-US" sz="1600" dirty="0" err="1"/>
              <a:t>avval</a:t>
            </a:r>
            <a:r>
              <a:rPr lang="en-US" sz="1600" dirty="0"/>
              <a:t> </a:t>
            </a:r>
            <a:r>
              <a:rPr lang="en-US" sz="1600" dirty="0" err="1"/>
              <a:t>blanshirovkalab</a:t>
            </a:r>
            <a:r>
              <a:rPr lang="en-US" sz="1600" dirty="0"/>
              <a:t>, (2- </a:t>
            </a:r>
            <a:r>
              <a:rPr lang="en-US" sz="1600" dirty="0" smtClean="0"/>
              <a:t>5 </a:t>
            </a:r>
            <a:r>
              <a:rPr lang="en-US" sz="1600" dirty="0" err="1" smtClean="0"/>
              <a:t>minut</a:t>
            </a:r>
            <a:r>
              <a:rPr lang="en-US" sz="1600" dirty="0" smtClean="0"/>
              <a:t> 90 </a:t>
            </a:r>
            <a:r>
              <a:rPr lang="en-US" sz="1600" baseline="30000" dirty="0" smtClean="0"/>
              <a:t>0</a:t>
            </a:r>
            <a:r>
              <a:rPr lang="en-US" sz="1600" dirty="0" smtClean="0"/>
              <a:t>C </a:t>
            </a:r>
            <a:r>
              <a:rPr lang="en-US" sz="1600" dirty="0" err="1"/>
              <a:t>suvda</a:t>
            </a:r>
            <a:r>
              <a:rPr lang="en-US" sz="1600" dirty="0"/>
              <a:t> </a:t>
            </a:r>
            <a:r>
              <a:rPr lang="en-US" sz="1600" dirty="0" err="1"/>
              <a:t>ushlab</a:t>
            </a:r>
            <a:r>
              <a:rPr lang="en-US" sz="1600" dirty="0"/>
              <a:t> </a:t>
            </a:r>
            <a:r>
              <a:rPr lang="en-US" sz="1600" dirty="0" err="1"/>
              <a:t>turish</a:t>
            </a:r>
            <a:r>
              <a:rPr lang="en-US" sz="1600" dirty="0"/>
              <a:t>) </a:t>
            </a:r>
            <a:r>
              <a:rPr lang="en-US" sz="1600" dirty="0" err="1"/>
              <a:t>so‘ngra</a:t>
            </a:r>
            <a:r>
              <a:rPr lang="en-US" sz="1600" dirty="0"/>
              <a:t> </a:t>
            </a:r>
            <a:r>
              <a:rPr lang="en-US" sz="1600" dirty="0" err="1"/>
              <a:t>rassol</a:t>
            </a:r>
            <a:r>
              <a:rPr lang="en-US" sz="1600" dirty="0"/>
              <a:t> (</a:t>
            </a:r>
            <a:r>
              <a:rPr lang="en-US" sz="1600" dirty="0" smtClean="0"/>
              <a:t>2 % </a:t>
            </a:r>
            <a:r>
              <a:rPr lang="en-US" sz="1600" dirty="0" err="1"/>
              <a:t>tuzli</a:t>
            </a:r>
            <a:r>
              <a:rPr lang="en-US" sz="1600" dirty="0"/>
              <a:t>, </a:t>
            </a:r>
            <a:r>
              <a:rPr lang="en-US" sz="1600" dirty="0" smtClean="0"/>
              <a:t>2-3 % </a:t>
            </a:r>
            <a:r>
              <a:rPr lang="en-US" sz="1600" dirty="0" err="1" smtClean="0"/>
              <a:t>shakarli</a:t>
            </a:r>
            <a:r>
              <a:rPr lang="en-US" sz="1600" dirty="0" smtClean="0"/>
              <a:t> </a:t>
            </a:r>
            <a:r>
              <a:rPr lang="en-US" sz="1600" dirty="0" err="1"/>
              <a:t>eritma</a:t>
            </a:r>
            <a:r>
              <a:rPr lang="en-US" sz="1600" dirty="0"/>
              <a:t>) </a:t>
            </a:r>
            <a:r>
              <a:rPr lang="en-US" sz="1600" dirty="0" err="1"/>
              <a:t>quyib</a:t>
            </a:r>
            <a:r>
              <a:rPr lang="en-US" sz="1600" dirty="0"/>
              <a:t>, 45 </a:t>
            </a:r>
            <a:r>
              <a:rPr lang="en-US" sz="1600" dirty="0" err="1"/>
              <a:t>minut</a:t>
            </a:r>
            <a:r>
              <a:rPr lang="en-US" sz="1600" dirty="0"/>
              <a:t> bug‘ </a:t>
            </a:r>
            <a:r>
              <a:rPr lang="en-US" sz="1600" dirty="0" err="1" smtClean="0"/>
              <a:t>hammomida</a:t>
            </a:r>
            <a:r>
              <a:rPr lang="en-US" sz="1600" dirty="0" smtClean="0"/>
              <a:t> </a:t>
            </a:r>
            <a:r>
              <a:rPr lang="en-US" sz="1600" dirty="0" err="1"/>
              <a:t>bosim</a:t>
            </a:r>
            <a:r>
              <a:rPr lang="en-US" sz="1600" dirty="0"/>
              <a:t> </a:t>
            </a:r>
            <a:r>
              <a:rPr lang="en-US" sz="1600" dirty="0" err="1"/>
              <a:t>ostida</a:t>
            </a:r>
            <a:r>
              <a:rPr lang="en-US" sz="1600" dirty="0"/>
              <a:t> </a:t>
            </a:r>
            <a:r>
              <a:rPr lang="en-US" sz="1600" dirty="0" err="1"/>
              <a:t>sterilizatsiya</a:t>
            </a:r>
            <a:r>
              <a:rPr lang="en-US" sz="1600" dirty="0"/>
              <a:t> </a:t>
            </a:r>
            <a:r>
              <a:rPr lang="en-US" sz="1600" dirty="0" err="1"/>
              <a:t>qilinadi</a:t>
            </a:r>
            <a:r>
              <a:rPr lang="en-US" sz="1600" dirty="0" smtClean="0"/>
              <a:t>.</a:t>
            </a:r>
            <a:endParaRPr lang="ru-RU" sz="1600" dirty="0"/>
          </a:p>
        </p:txBody>
      </p:sp>
    </p:spTree>
    <p:extLst>
      <p:ext uri="{BB962C8B-B14F-4D97-AF65-F5344CB8AC3E}">
        <p14:creationId xmlns:p14="http://schemas.microsoft.com/office/powerpoint/2010/main" val="1209444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1628800"/>
            <a:ext cx="8352928" cy="4801314"/>
          </a:xfrm>
          <a:prstGeom prst="rect">
            <a:avLst/>
          </a:prstGeom>
        </p:spPr>
        <p:txBody>
          <a:bodyPr wrap="square">
            <a:spAutoFit/>
          </a:bodyPr>
          <a:lstStyle/>
          <a:p>
            <a:pPr algn="just"/>
            <a:r>
              <a:rPr lang="en-US" b="1" dirty="0" smtClean="0"/>
              <a:t>	</a:t>
            </a:r>
            <a:r>
              <a:rPr lang="en-US" b="1" dirty="0" err="1" smtClean="0"/>
              <a:t>Tushenka</a:t>
            </a:r>
            <a:r>
              <a:rPr lang="en-US" b="1" dirty="0" smtClean="0"/>
              <a:t> </a:t>
            </a:r>
            <a:r>
              <a:rPr lang="en-US" b="1" dirty="0"/>
              <a:t>- </a:t>
            </a:r>
            <a:r>
              <a:rPr lang="en-US" dirty="0" err="1"/>
              <a:t>ishlab</a:t>
            </a:r>
            <a:r>
              <a:rPr lang="en-US" dirty="0"/>
              <a:t> </a:t>
            </a:r>
            <a:r>
              <a:rPr lang="en-US" dirty="0" err="1"/>
              <a:t>chiqarish</a:t>
            </a:r>
            <a:r>
              <a:rPr lang="en-US" dirty="0"/>
              <a:t> </a:t>
            </a:r>
            <a:r>
              <a:rPr lang="en-US" dirty="0" err="1"/>
              <a:t>uchun</a:t>
            </a:r>
            <a:r>
              <a:rPr lang="en-US" dirty="0"/>
              <a:t> </a:t>
            </a:r>
            <a:r>
              <a:rPr lang="en-US" dirty="0" err="1"/>
              <a:t>temir</a:t>
            </a:r>
            <a:r>
              <a:rPr lang="en-US" dirty="0"/>
              <a:t> </a:t>
            </a:r>
            <a:r>
              <a:rPr lang="en-US" dirty="0" err="1"/>
              <a:t>bankaga</a:t>
            </a:r>
            <a:r>
              <a:rPr lang="en-US" dirty="0"/>
              <a:t> </a:t>
            </a:r>
            <a:r>
              <a:rPr lang="en-US" dirty="0" err="1"/>
              <a:t>piyoz</a:t>
            </a:r>
            <a:r>
              <a:rPr lang="en-US" dirty="0"/>
              <a:t>, munch, </a:t>
            </a:r>
            <a:r>
              <a:rPr lang="en-US" dirty="0" err="1"/>
              <a:t>lavr</a:t>
            </a:r>
            <a:r>
              <a:rPr lang="en-US" dirty="0"/>
              <a:t> </a:t>
            </a:r>
            <a:r>
              <a:rPr lang="en-US" dirty="0" err="1"/>
              <a:t>yaprog‘i</a:t>
            </a:r>
            <a:r>
              <a:rPr lang="en-US" dirty="0"/>
              <a:t>, </a:t>
            </a:r>
            <a:r>
              <a:rPr lang="en-US" dirty="0" err="1"/>
              <a:t>tuz</a:t>
            </a:r>
            <a:r>
              <a:rPr lang="en-US" dirty="0"/>
              <a:t>, </a:t>
            </a:r>
            <a:r>
              <a:rPr lang="en-US" dirty="0" err="1"/>
              <a:t>hayvon</a:t>
            </a:r>
            <a:r>
              <a:rPr lang="en-US" dirty="0"/>
              <a:t> </a:t>
            </a:r>
            <a:r>
              <a:rPr lang="en-US" dirty="0" err="1"/>
              <a:t>yog‘i</a:t>
            </a:r>
            <a:r>
              <a:rPr lang="en-US" dirty="0"/>
              <a:t> </a:t>
            </a:r>
            <a:r>
              <a:rPr lang="en-US" dirty="0" err="1"/>
              <a:t>tozalangan</a:t>
            </a:r>
            <a:r>
              <a:rPr lang="en-US" dirty="0"/>
              <a:t> </a:t>
            </a:r>
            <a:r>
              <a:rPr lang="en-US" dirty="0" err="1"/>
              <a:t>go‘sht</a:t>
            </a:r>
            <a:r>
              <a:rPr lang="en-US" dirty="0"/>
              <a:t> </a:t>
            </a:r>
            <a:r>
              <a:rPr lang="en-US" dirty="0" err="1"/>
              <a:t>solinadi</a:t>
            </a:r>
            <a:r>
              <a:rPr lang="en-US" dirty="0"/>
              <a:t>. </a:t>
            </a:r>
            <a:r>
              <a:rPr lang="en-US" dirty="0" err="1"/>
              <a:t>Qadoqlangan</a:t>
            </a:r>
            <a:r>
              <a:rPr lang="en-US" dirty="0"/>
              <a:t> </a:t>
            </a:r>
            <a:r>
              <a:rPr lang="en-US" dirty="0" err="1"/>
              <a:t>banka</a:t>
            </a:r>
            <a:r>
              <a:rPr lang="en-US" dirty="0"/>
              <a:t> </a:t>
            </a:r>
            <a:r>
              <a:rPr lang="en-US" dirty="0" err="1"/>
              <a:t>havosizlantirilib</a:t>
            </a:r>
            <a:r>
              <a:rPr lang="en-US" dirty="0"/>
              <a:t> </a:t>
            </a:r>
            <a:r>
              <a:rPr lang="en-US" dirty="0" err="1"/>
              <a:t>yopiladi</a:t>
            </a:r>
            <a:r>
              <a:rPr lang="en-US" dirty="0"/>
              <a:t> </a:t>
            </a:r>
            <a:r>
              <a:rPr lang="en-US" dirty="0" err="1"/>
              <a:t>va</a:t>
            </a:r>
            <a:r>
              <a:rPr lang="en-US" dirty="0"/>
              <a:t> 115-120 </a:t>
            </a:r>
            <a:r>
              <a:rPr lang="en-US" baseline="30000" dirty="0"/>
              <a:t>0</a:t>
            </a:r>
            <a:r>
              <a:rPr lang="en-US" dirty="0"/>
              <a:t>C </a:t>
            </a:r>
            <a:r>
              <a:rPr lang="en-US" dirty="0" err="1"/>
              <a:t>haroratda</a:t>
            </a:r>
            <a:r>
              <a:rPr lang="en-US" dirty="0"/>
              <a:t> </a:t>
            </a:r>
            <a:r>
              <a:rPr lang="en-US" dirty="0" err="1" smtClean="0"/>
              <a:t>sterilizatsiyalanadi</a:t>
            </a:r>
            <a:r>
              <a:rPr lang="en-US" dirty="0" smtClean="0"/>
              <a:t>.</a:t>
            </a:r>
          </a:p>
          <a:p>
            <a:pPr algn="just"/>
            <a:r>
              <a:rPr lang="en-US" dirty="0"/>
              <a:t>	</a:t>
            </a:r>
            <a:r>
              <a:rPr lang="en-US" b="1" dirty="0"/>
              <a:t> </a:t>
            </a:r>
            <a:r>
              <a:rPr lang="en-US" b="1" dirty="0" err="1"/>
              <a:t>Baliq</a:t>
            </a:r>
            <a:r>
              <a:rPr lang="en-US" b="1" dirty="0"/>
              <a:t> </a:t>
            </a:r>
            <a:r>
              <a:rPr lang="en-US" b="1" dirty="0" err="1"/>
              <a:t>konservalari</a:t>
            </a:r>
            <a:r>
              <a:rPr lang="en-US" b="1" dirty="0"/>
              <a:t>. </a:t>
            </a:r>
            <a:r>
              <a:rPr lang="en-US" dirty="0" err="1"/>
              <a:t>Baliq</a:t>
            </a:r>
            <a:r>
              <a:rPr lang="en-US" dirty="0"/>
              <a:t> </a:t>
            </a:r>
            <a:r>
              <a:rPr lang="en-US" dirty="0" err="1"/>
              <a:t>juda</a:t>
            </a:r>
            <a:r>
              <a:rPr lang="en-US" dirty="0"/>
              <a:t> </a:t>
            </a:r>
            <a:r>
              <a:rPr lang="en-US" dirty="0" err="1"/>
              <a:t>qimmatli</a:t>
            </a:r>
            <a:r>
              <a:rPr lang="en-US" dirty="0"/>
              <a:t> </a:t>
            </a:r>
            <a:r>
              <a:rPr lang="en-US" dirty="0" err="1"/>
              <a:t>ozuqa</a:t>
            </a:r>
            <a:r>
              <a:rPr lang="en-US" dirty="0"/>
              <a:t> </a:t>
            </a:r>
            <a:r>
              <a:rPr lang="en-US" dirty="0" err="1"/>
              <a:t>xom</a:t>
            </a:r>
            <a:r>
              <a:rPr lang="en-US" dirty="0"/>
              <a:t> </a:t>
            </a:r>
            <a:r>
              <a:rPr lang="en-US" dirty="0" err="1"/>
              <a:t>ashyosi</a:t>
            </a:r>
            <a:r>
              <a:rPr lang="en-US" dirty="0"/>
              <a:t> </a:t>
            </a:r>
            <a:r>
              <a:rPr lang="en-US" dirty="0" err="1"/>
              <a:t>hisoblanadi</a:t>
            </a:r>
            <a:r>
              <a:rPr lang="en-US" dirty="0"/>
              <a:t>. </a:t>
            </a:r>
            <a:r>
              <a:rPr lang="en-US" dirty="0" err="1"/>
              <a:t>Uning</a:t>
            </a:r>
            <a:r>
              <a:rPr lang="en-US" dirty="0"/>
              <a:t> </a:t>
            </a:r>
            <a:r>
              <a:rPr lang="en-US" dirty="0" err="1"/>
              <a:t>go‘shtida</a:t>
            </a:r>
            <a:r>
              <a:rPr lang="en-US" dirty="0"/>
              <a:t> </a:t>
            </a:r>
            <a:r>
              <a:rPr lang="en-US" dirty="0" err="1"/>
              <a:t>qimmatli</a:t>
            </a:r>
            <a:r>
              <a:rPr lang="en-US" dirty="0"/>
              <a:t> </a:t>
            </a:r>
            <a:r>
              <a:rPr lang="en-US" dirty="0" err="1"/>
              <a:t>oqsil</a:t>
            </a:r>
            <a:r>
              <a:rPr lang="en-US" dirty="0"/>
              <a:t>, </a:t>
            </a:r>
            <a:r>
              <a:rPr lang="en-US" dirty="0" err="1"/>
              <a:t>tez</a:t>
            </a:r>
            <a:r>
              <a:rPr lang="en-US" dirty="0"/>
              <a:t> </a:t>
            </a:r>
            <a:r>
              <a:rPr lang="en-US" dirty="0" err="1" smtClean="0"/>
              <a:t>hazm</a:t>
            </a:r>
            <a:r>
              <a:rPr lang="en-US" dirty="0" smtClean="0"/>
              <a:t> </a:t>
            </a:r>
            <a:r>
              <a:rPr lang="en-US" dirty="0" err="1"/>
              <a:t>bo‘ladigan</a:t>
            </a:r>
            <a:r>
              <a:rPr lang="en-US" dirty="0"/>
              <a:t> </a:t>
            </a:r>
            <a:r>
              <a:rPr lang="en-US" dirty="0" err="1"/>
              <a:t>yog</a:t>
            </a:r>
            <a:r>
              <a:rPr lang="en-US" dirty="0"/>
              <a:t>‘ </a:t>
            </a:r>
            <a:r>
              <a:rPr lang="en-US" dirty="0" err="1"/>
              <a:t>va</a:t>
            </a:r>
            <a:r>
              <a:rPr lang="en-US" dirty="0"/>
              <a:t> </a:t>
            </a:r>
            <a:r>
              <a:rPr lang="en-US" dirty="0" err="1"/>
              <a:t>yod</a:t>
            </a:r>
            <a:r>
              <a:rPr lang="en-US" dirty="0"/>
              <a:t>, </a:t>
            </a:r>
            <a:r>
              <a:rPr lang="en-US" dirty="0" err="1"/>
              <a:t>fosfor</a:t>
            </a:r>
            <a:r>
              <a:rPr lang="en-US" dirty="0"/>
              <a:t>, </a:t>
            </a:r>
            <a:r>
              <a:rPr lang="en-US" dirty="0" err="1"/>
              <a:t>temir</a:t>
            </a:r>
            <a:r>
              <a:rPr lang="en-US" dirty="0"/>
              <a:t>, </a:t>
            </a:r>
            <a:r>
              <a:rPr lang="en-US" dirty="0" err="1"/>
              <a:t>marganets</a:t>
            </a:r>
            <a:r>
              <a:rPr lang="en-US" dirty="0"/>
              <a:t> </a:t>
            </a:r>
            <a:r>
              <a:rPr lang="en-US" dirty="0" err="1"/>
              <a:t>kabi</a:t>
            </a:r>
            <a:r>
              <a:rPr lang="en-US" dirty="0"/>
              <a:t> </a:t>
            </a:r>
            <a:r>
              <a:rPr lang="en-US" dirty="0" err="1"/>
              <a:t>inson</a:t>
            </a:r>
            <a:r>
              <a:rPr lang="en-US" dirty="0"/>
              <a:t> </a:t>
            </a:r>
            <a:r>
              <a:rPr lang="en-US" dirty="0" err="1"/>
              <a:t>uchun</a:t>
            </a:r>
            <a:r>
              <a:rPr lang="en-US" dirty="0"/>
              <a:t> </a:t>
            </a:r>
            <a:r>
              <a:rPr lang="en-US" dirty="0" err="1"/>
              <a:t>zarur</a:t>
            </a:r>
            <a:r>
              <a:rPr lang="en-US" dirty="0"/>
              <a:t> </a:t>
            </a:r>
            <a:r>
              <a:rPr lang="en-US" dirty="0" err="1"/>
              <a:t>bo‘lgan</a:t>
            </a:r>
            <a:r>
              <a:rPr lang="en-US" dirty="0"/>
              <a:t> </a:t>
            </a:r>
            <a:r>
              <a:rPr lang="en-US" dirty="0" err="1"/>
              <a:t>mikroelementlar</a:t>
            </a:r>
            <a:r>
              <a:rPr lang="en-US" dirty="0"/>
              <a:t> bor</a:t>
            </a:r>
            <a:r>
              <a:rPr lang="en-US" dirty="0" smtClean="0"/>
              <a:t>.</a:t>
            </a:r>
          </a:p>
          <a:p>
            <a:pPr algn="just"/>
            <a:r>
              <a:rPr lang="en-US" dirty="0"/>
              <a:t>	 </a:t>
            </a:r>
            <a:r>
              <a:rPr lang="en-US" dirty="0" err="1"/>
              <a:t>Baliq</a:t>
            </a:r>
            <a:r>
              <a:rPr lang="en-US" dirty="0"/>
              <a:t> </a:t>
            </a:r>
            <a:r>
              <a:rPr lang="en-US" dirty="0" err="1"/>
              <a:t>konservalarining</a:t>
            </a:r>
            <a:r>
              <a:rPr lang="en-US" dirty="0"/>
              <a:t> </a:t>
            </a:r>
            <a:r>
              <a:rPr lang="en-US" dirty="0" err="1"/>
              <a:t>saqlanish</a:t>
            </a:r>
            <a:r>
              <a:rPr lang="en-US" dirty="0"/>
              <a:t> </a:t>
            </a:r>
            <a:r>
              <a:rPr lang="en-US" dirty="0" err="1"/>
              <a:t>muddati</a:t>
            </a:r>
            <a:r>
              <a:rPr lang="en-US" dirty="0"/>
              <a:t> </a:t>
            </a:r>
            <a:r>
              <a:rPr lang="en-US" dirty="0" err="1"/>
              <a:t>ularning</a:t>
            </a:r>
            <a:r>
              <a:rPr lang="en-US" dirty="0"/>
              <a:t> </a:t>
            </a:r>
            <a:r>
              <a:rPr lang="en-US" dirty="0" err="1"/>
              <a:t>turiga</a:t>
            </a:r>
            <a:r>
              <a:rPr lang="en-US" dirty="0"/>
              <a:t> </a:t>
            </a:r>
            <a:r>
              <a:rPr lang="en-US" dirty="0" err="1"/>
              <a:t>va</a:t>
            </a:r>
            <a:r>
              <a:rPr lang="en-US" dirty="0"/>
              <a:t> </a:t>
            </a:r>
            <a:r>
              <a:rPr lang="en-US" dirty="0" err="1"/>
              <a:t>saqlanish</a:t>
            </a:r>
            <a:r>
              <a:rPr lang="en-US" dirty="0"/>
              <a:t> </a:t>
            </a:r>
            <a:r>
              <a:rPr lang="en-US" dirty="0" err="1"/>
              <a:t>sharoitiga</a:t>
            </a:r>
            <a:r>
              <a:rPr lang="en-US" dirty="0"/>
              <a:t> </a:t>
            </a:r>
            <a:r>
              <a:rPr lang="en-US" dirty="0" err="1"/>
              <a:t>bog‘liq</a:t>
            </a:r>
            <a:r>
              <a:rPr lang="en-US" dirty="0"/>
              <a:t>. </a:t>
            </a:r>
            <a:r>
              <a:rPr lang="en-US" dirty="0" err="1"/>
              <a:t>Chunki</a:t>
            </a:r>
            <a:r>
              <a:rPr lang="en-US" dirty="0"/>
              <a:t> </a:t>
            </a:r>
            <a:r>
              <a:rPr lang="en-US" dirty="0" err="1"/>
              <a:t>konservalangan</a:t>
            </a:r>
            <a:r>
              <a:rPr lang="en-US" dirty="0"/>
              <a:t> </a:t>
            </a:r>
            <a:r>
              <a:rPr lang="en-US" dirty="0" err="1"/>
              <a:t>baliqning</a:t>
            </a:r>
            <a:r>
              <a:rPr lang="en-US" dirty="0"/>
              <a:t> </a:t>
            </a:r>
            <a:r>
              <a:rPr lang="en-US" dirty="0" err="1" smtClean="0"/>
              <a:t>yetilish</a:t>
            </a:r>
            <a:r>
              <a:rPr lang="en-US" dirty="0" smtClean="0"/>
              <a:t> </a:t>
            </a:r>
            <a:r>
              <a:rPr lang="en-US" dirty="0" err="1"/>
              <a:t>davri</a:t>
            </a:r>
            <a:r>
              <a:rPr lang="en-US" dirty="0"/>
              <a:t> </a:t>
            </a:r>
            <a:r>
              <a:rPr lang="en-US" dirty="0" err="1"/>
              <a:t>bo‘lib</a:t>
            </a:r>
            <a:r>
              <a:rPr lang="en-US" dirty="0"/>
              <a:t>, </a:t>
            </a:r>
            <a:r>
              <a:rPr lang="en-US" dirty="0" err="1"/>
              <a:t>tabiiy</a:t>
            </a:r>
            <a:r>
              <a:rPr lang="en-US" dirty="0"/>
              <a:t> </a:t>
            </a:r>
            <a:r>
              <a:rPr lang="en-US" dirty="0" err="1"/>
              <a:t>konservalar</a:t>
            </a:r>
            <a:r>
              <a:rPr lang="en-US" dirty="0"/>
              <a:t> 1-2 </a:t>
            </a:r>
            <a:r>
              <a:rPr lang="en-US" dirty="0" err="1"/>
              <a:t>oyda</a:t>
            </a:r>
            <a:r>
              <a:rPr lang="en-US" dirty="0"/>
              <a:t>, </a:t>
            </a:r>
            <a:r>
              <a:rPr lang="en-US" dirty="0" err="1"/>
              <a:t>qovurilgan</a:t>
            </a:r>
            <a:r>
              <a:rPr lang="en-US" dirty="0"/>
              <a:t> </a:t>
            </a:r>
            <a:r>
              <a:rPr lang="en-US" dirty="0" err="1"/>
              <a:t>tomat</a:t>
            </a:r>
            <a:r>
              <a:rPr lang="en-US" dirty="0"/>
              <a:t> </a:t>
            </a:r>
            <a:r>
              <a:rPr lang="en-US" dirty="0" err="1"/>
              <a:t>sousidagi</a:t>
            </a:r>
            <a:r>
              <a:rPr lang="en-US" dirty="0"/>
              <a:t> </a:t>
            </a:r>
            <a:r>
              <a:rPr lang="en-US" dirty="0" err="1"/>
              <a:t>konservalar</a:t>
            </a:r>
            <a:r>
              <a:rPr lang="en-US" dirty="0"/>
              <a:t> 2-3 </a:t>
            </a:r>
            <a:r>
              <a:rPr lang="en-US" dirty="0" err="1"/>
              <a:t>oyda</a:t>
            </a:r>
            <a:r>
              <a:rPr lang="en-US" dirty="0"/>
              <a:t>, </a:t>
            </a:r>
            <a:r>
              <a:rPr lang="en-US" dirty="0" err="1"/>
              <a:t>dudlangan</a:t>
            </a:r>
            <a:r>
              <a:rPr lang="en-US" dirty="0"/>
              <a:t> </a:t>
            </a:r>
            <a:r>
              <a:rPr lang="en-US" dirty="0" err="1" smtClean="0"/>
              <a:t>yog‘langan</a:t>
            </a:r>
            <a:r>
              <a:rPr lang="en-US" dirty="0" smtClean="0"/>
              <a:t> </a:t>
            </a:r>
            <a:r>
              <a:rPr lang="en-US" dirty="0" err="1"/>
              <a:t>konservalar</a:t>
            </a:r>
            <a:r>
              <a:rPr lang="en-US" dirty="0"/>
              <a:t> 3-4 </a:t>
            </a:r>
            <a:r>
              <a:rPr lang="en-US" dirty="0" err="1"/>
              <a:t>oyda</a:t>
            </a:r>
            <a:r>
              <a:rPr lang="en-US" dirty="0"/>
              <a:t>, </a:t>
            </a:r>
            <a:r>
              <a:rPr lang="en-US" dirty="0" err="1"/>
              <a:t>blanshirovkalangan</a:t>
            </a:r>
            <a:r>
              <a:rPr lang="en-US" dirty="0"/>
              <a:t> </a:t>
            </a:r>
            <a:r>
              <a:rPr lang="en-US" dirty="0" err="1"/>
              <a:t>moydagi</a:t>
            </a:r>
            <a:r>
              <a:rPr lang="en-US" dirty="0"/>
              <a:t> </a:t>
            </a:r>
            <a:r>
              <a:rPr lang="en-US" dirty="0" err="1"/>
              <a:t>konservalar</a:t>
            </a:r>
            <a:r>
              <a:rPr lang="en-US" dirty="0"/>
              <a:t> </a:t>
            </a:r>
            <a:r>
              <a:rPr lang="en-US" dirty="0" err="1"/>
              <a:t>esa</a:t>
            </a:r>
            <a:r>
              <a:rPr lang="en-US" dirty="0"/>
              <a:t> 5-6 </a:t>
            </a:r>
            <a:r>
              <a:rPr lang="en-US" dirty="0" err="1"/>
              <a:t>oyda</a:t>
            </a:r>
            <a:r>
              <a:rPr lang="en-US" dirty="0"/>
              <a:t> </a:t>
            </a:r>
            <a:r>
              <a:rPr lang="en-US" dirty="0" err="1"/>
              <a:t>etiladi</a:t>
            </a:r>
            <a:r>
              <a:rPr lang="en-US" dirty="0"/>
              <a:t>. Bu </a:t>
            </a:r>
            <a:r>
              <a:rPr lang="en-US" dirty="0" err="1"/>
              <a:t>davrda</a:t>
            </a:r>
            <a:r>
              <a:rPr lang="en-US" dirty="0"/>
              <a:t> </a:t>
            </a:r>
            <a:r>
              <a:rPr lang="en-US" dirty="0" err="1"/>
              <a:t>tuz</a:t>
            </a:r>
            <a:r>
              <a:rPr lang="en-US" dirty="0"/>
              <a:t>, </a:t>
            </a:r>
            <a:r>
              <a:rPr lang="en-US" dirty="0" err="1"/>
              <a:t>yog</a:t>
            </a:r>
            <a:r>
              <a:rPr lang="en-US" dirty="0"/>
              <a:t>‘ </a:t>
            </a:r>
            <a:r>
              <a:rPr lang="en-US" dirty="0" err="1"/>
              <a:t>va</a:t>
            </a:r>
            <a:r>
              <a:rPr lang="en-US" dirty="0"/>
              <a:t> </a:t>
            </a:r>
            <a:r>
              <a:rPr lang="en-US" dirty="0" err="1"/>
              <a:t>ziravorlarning</a:t>
            </a:r>
            <a:r>
              <a:rPr lang="en-US" dirty="0"/>
              <a:t> </a:t>
            </a:r>
            <a:r>
              <a:rPr lang="en-US" dirty="0" err="1"/>
              <a:t>to‘liq</a:t>
            </a:r>
            <a:r>
              <a:rPr lang="en-US" dirty="0"/>
              <a:t> </a:t>
            </a:r>
            <a:r>
              <a:rPr lang="en-US" dirty="0" err="1"/>
              <a:t>singishi</a:t>
            </a:r>
            <a:r>
              <a:rPr lang="en-US" dirty="0"/>
              <a:t> </a:t>
            </a:r>
            <a:r>
              <a:rPr lang="en-US" dirty="0" err="1"/>
              <a:t>amalga</a:t>
            </a:r>
            <a:r>
              <a:rPr lang="en-US" dirty="0"/>
              <a:t> </a:t>
            </a:r>
            <a:r>
              <a:rPr lang="en-US" dirty="0" err="1"/>
              <a:t>oshib</a:t>
            </a:r>
            <a:r>
              <a:rPr lang="en-US" dirty="0"/>
              <a:t>, </a:t>
            </a:r>
            <a:r>
              <a:rPr lang="en-US" dirty="0" err="1"/>
              <a:t>konserva</a:t>
            </a:r>
            <a:r>
              <a:rPr lang="en-US" dirty="0"/>
              <a:t> </a:t>
            </a:r>
            <a:r>
              <a:rPr lang="en-US" dirty="0" err="1"/>
              <a:t>sifati</a:t>
            </a:r>
            <a:r>
              <a:rPr lang="en-US" dirty="0"/>
              <a:t> </a:t>
            </a:r>
            <a:r>
              <a:rPr lang="en-US" dirty="0" err="1"/>
              <a:t>yaxshilanib</a:t>
            </a:r>
            <a:r>
              <a:rPr lang="en-US" dirty="0"/>
              <a:t> </a:t>
            </a:r>
            <a:r>
              <a:rPr lang="en-US" dirty="0" err="1"/>
              <a:t>boradi</a:t>
            </a:r>
            <a:r>
              <a:rPr lang="en-US" dirty="0"/>
              <a:t>. </a:t>
            </a:r>
            <a:r>
              <a:rPr lang="en-US" dirty="0" err="1"/>
              <a:t>Konservalarning</a:t>
            </a:r>
            <a:r>
              <a:rPr lang="en-US" dirty="0"/>
              <a:t> </a:t>
            </a:r>
            <a:r>
              <a:rPr lang="en-US" dirty="0" err="1"/>
              <a:t>undan</a:t>
            </a:r>
            <a:r>
              <a:rPr lang="en-US" dirty="0"/>
              <a:t> </a:t>
            </a:r>
            <a:r>
              <a:rPr lang="en-US" dirty="0" err="1"/>
              <a:t>keyingi</a:t>
            </a:r>
            <a:r>
              <a:rPr lang="en-US" dirty="0"/>
              <a:t> </a:t>
            </a:r>
            <a:r>
              <a:rPr lang="en-US" dirty="0" err="1"/>
              <a:t>davrda</a:t>
            </a:r>
            <a:r>
              <a:rPr lang="en-US" dirty="0"/>
              <a:t> </a:t>
            </a:r>
            <a:r>
              <a:rPr lang="en-US" dirty="0" err="1"/>
              <a:t>saqlanishi</a:t>
            </a:r>
            <a:r>
              <a:rPr lang="en-US" dirty="0"/>
              <a:t>, </a:t>
            </a:r>
            <a:r>
              <a:rPr lang="en-US" dirty="0" err="1"/>
              <a:t>saqlash</a:t>
            </a:r>
            <a:r>
              <a:rPr lang="en-US" dirty="0"/>
              <a:t> </a:t>
            </a:r>
            <a:r>
              <a:rPr lang="en-US" dirty="0" err="1" smtClean="0"/>
              <a:t>harorati</a:t>
            </a:r>
            <a:r>
              <a:rPr lang="en-US" dirty="0" smtClean="0"/>
              <a:t> 20 </a:t>
            </a:r>
            <a:r>
              <a:rPr lang="en-US" baseline="30000" dirty="0" smtClean="0"/>
              <a:t>0</a:t>
            </a:r>
            <a:r>
              <a:rPr lang="en-US" dirty="0" smtClean="0"/>
              <a:t>C </a:t>
            </a:r>
            <a:r>
              <a:rPr lang="en-US" dirty="0" err="1"/>
              <a:t>bo‘lsa</a:t>
            </a:r>
            <a:r>
              <a:rPr lang="en-US" dirty="0"/>
              <a:t> ham, </a:t>
            </a:r>
            <a:r>
              <a:rPr lang="en-US" dirty="0" err="1"/>
              <a:t>sifatning</a:t>
            </a:r>
            <a:r>
              <a:rPr lang="en-US" dirty="0"/>
              <a:t> </a:t>
            </a:r>
            <a:r>
              <a:rPr lang="en-US" dirty="0" err="1"/>
              <a:t>asta</a:t>
            </a:r>
            <a:r>
              <a:rPr lang="en-US" dirty="0"/>
              <a:t> </a:t>
            </a:r>
            <a:r>
              <a:rPr lang="en-US" dirty="0" err="1"/>
              <a:t>sekin</a:t>
            </a:r>
            <a:r>
              <a:rPr lang="en-US" dirty="0"/>
              <a:t> </a:t>
            </a:r>
            <a:r>
              <a:rPr lang="en-US" dirty="0" err="1"/>
              <a:t>pasayib</a:t>
            </a:r>
            <a:r>
              <a:rPr lang="en-US" dirty="0"/>
              <a:t> </a:t>
            </a:r>
            <a:r>
              <a:rPr lang="en-US" dirty="0" err="1"/>
              <a:t>borishiga</a:t>
            </a:r>
            <a:r>
              <a:rPr lang="en-US" dirty="0"/>
              <a:t> </a:t>
            </a:r>
            <a:r>
              <a:rPr lang="en-US" dirty="0" err="1"/>
              <a:t>olib</a:t>
            </a:r>
            <a:r>
              <a:rPr lang="en-US" dirty="0"/>
              <a:t> </a:t>
            </a:r>
            <a:r>
              <a:rPr lang="en-US" dirty="0" err="1"/>
              <a:t>keladi</a:t>
            </a:r>
            <a:r>
              <a:rPr lang="en-US" dirty="0"/>
              <a:t>.</a:t>
            </a:r>
            <a:endParaRPr lang="ru-RU" dirty="0"/>
          </a:p>
        </p:txBody>
      </p:sp>
    </p:spTree>
    <p:extLst>
      <p:ext uri="{BB962C8B-B14F-4D97-AF65-F5344CB8AC3E}">
        <p14:creationId xmlns:p14="http://schemas.microsoft.com/office/powerpoint/2010/main" val="3513517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2348880"/>
            <a:ext cx="8407893" cy="2069969"/>
          </a:xfrm>
        </p:spPr>
        <p:txBody>
          <a:bodyPr>
            <a:normAutofit/>
          </a:bodyPr>
          <a:lstStyle/>
          <a:p>
            <a:pPr marL="45720" indent="0" algn="ctr">
              <a:buNone/>
            </a:pPr>
            <a:r>
              <a:rPr lang="en-US" sz="6000" b="1" dirty="0" smtClean="0">
                <a:solidFill>
                  <a:srgbClr val="C00000"/>
                </a:solidFill>
              </a:rPr>
              <a:t>E’TIBORINGIZ UCHUN RAXMAT</a:t>
            </a:r>
            <a:endParaRPr lang="ru-RU" sz="6000" b="1" dirty="0">
              <a:solidFill>
                <a:srgbClr val="C00000"/>
              </a:solidFill>
            </a:endParaRPr>
          </a:p>
        </p:txBody>
      </p:sp>
    </p:spTree>
    <p:extLst>
      <p:ext uri="{BB962C8B-B14F-4D97-AF65-F5344CB8AC3E}">
        <p14:creationId xmlns:p14="http://schemas.microsoft.com/office/powerpoint/2010/main" val="35743747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те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1040</TotalTime>
  <Words>173</Words>
  <Application>Microsoft Office PowerPoint</Application>
  <PresentationFormat>Экран (4:3)</PresentationFormat>
  <Paragraphs>44</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Аптека</vt:lpstr>
      <vt:lpstr>Konservalash usullari asoslari va konservalash</vt:lpstr>
      <vt:lpstr>Презентация PowerPoint</vt:lpstr>
      <vt:lpstr>Презентация PowerPoint</vt:lpstr>
      <vt:lpstr>Презентация PowerPoint</vt:lpstr>
      <vt:lpstr>Презентация PowerPoint</vt:lpstr>
      <vt:lpstr>Презентация PowerPoint</vt:lpstr>
      <vt:lpstr>Sut konservalari:  quyultirilgan va quritilgan sut mahsulotlari</vt:lpstr>
      <vt:lpstr>Презентация PowerPoint</vt:lpstr>
      <vt:lpstr>Презентация PowerPoint</vt:lpstr>
      <vt:lpstr>Qаndli quyultirilgаn sut ishlаb chiQаrish texnоlоgik sxemаsi</vt:lpstr>
      <vt:lpstr>Quritilgan sut olish uchun yog‘li va yog‘sizlantirilgan sutlar maxsus quritgichlarda quritiladi.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АМАЛИЙ МАШҒУЛОТ   АЖРАТУВЧИ МАШИНАЛАР АСОСИЙ ҲИСОБЛАРИ ВА КОНСТРУКТИВ ЎЛЧАМЛАРИНИ АНИҚЛАШ</dc:title>
  <dc:creator>Admin</dc:creator>
  <cp:lastModifiedBy>AVT</cp:lastModifiedBy>
  <cp:revision>102</cp:revision>
  <dcterms:created xsi:type="dcterms:W3CDTF">2017-10-28T06:04:26Z</dcterms:created>
  <dcterms:modified xsi:type="dcterms:W3CDTF">2024-10-26T09:23:05Z</dcterms:modified>
</cp:coreProperties>
</file>