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5" r:id="rId3"/>
    <p:sldId id="296" r:id="rId4"/>
    <p:sldId id="297" r:id="rId5"/>
    <p:sldId id="298" r:id="rId6"/>
    <p:sldId id="299" r:id="rId7"/>
    <p:sldId id="307" r:id="rId8"/>
    <p:sldId id="304" r:id="rId9"/>
    <p:sldId id="300" r:id="rId10"/>
    <p:sldId id="301" r:id="rId11"/>
    <p:sldId id="302" r:id="rId12"/>
    <p:sldId id="303" r:id="rId13"/>
    <p:sldId id="305" r:id="rId14"/>
    <p:sldId id="306" r:id="rId15"/>
    <p:sldId id="28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95C9D5F-0870-4580-9074-735E0824B1C3}" type="datetimeFigureOut">
              <a:rPr lang="ru-RU" smtClean="0"/>
              <a:t>сб 19.10.24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348880"/>
            <a:ext cx="6624736" cy="1470025"/>
          </a:xfr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SUTNI QAYTA ISHLASH VA SUT MAHSULOTLARI TEXNOLOGIYASI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15911" y="5075940"/>
            <a:ext cx="3456384" cy="147002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200" kern="1200" cap="all" spc="150" baseline="0">
                <a:ln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z-Cyrl-UZ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А.О.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UZAYDULLAYEV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7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Autofit/>
          </a:bodyPr>
          <a:lstStyle/>
          <a:p>
            <a:pPr marL="114300" indent="0" algn="just">
              <a:buNone/>
            </a:pPr>
            <a:r>
              <a:rPr lang="en-US" sz="2200" dirty="0" smtClean="0">
                <a:solidFill>
                  <a:schemeClr val="tx1"/>
                </a:solidFill>
              </a:rPr>
              <a:t>	</a:t>
            </a:r>
            <a:r>
              <a:rPr lang="uz-Cyrl-UZ" sz="2200" dirty="0" smtClean="0">
                <a:solidFill>
                  <a:schemeClr val="tx1"/>
                </a:solidFill>
              </a:rPr>
              <a:t>Sutdа </a:t>
            </a:r>
            <a:r>
              <a:rPr lang="uz-Cyrl-UZ" sz="2200" dirty="0">
                <a:solidFill>
                  <a:schemeClr val="tx1"/>
                </a:solidFill>
              </a:rPr>
              <a:t>dаstlаbki ishlоv berilmаs </a:t>
            </a:r>
            <a:r>
              <a:rPr lang="en-US" sz="2200" dirty="0" err="1" smtClean="0">
                <a:solidFill>
                  <a:schemeClr val="tx1"/>
                </a:solidFill>
              </a:rPr>
              <a:t>ekan</a:t>
            </a:r>
            <a:r>
              <a:rPr lang="uz-Cyrl-UZ" sz="2200" dirty="0" smtClean="0">
                <a:solidFill>
                  <a:schemeClr val="tx1"/>
                </a:solidFill>
              </a:rPr>
              <a:t> </a:t>
            </a:r>
            <a:r>
              <a:rPr lang="uz-Cyrl-UZ" sz="2200" dirty="0">
                <a:solidFill>
                  <a:schemeClr val="tx1"/>
                </a:solidFill>
              </a:rPr>
              <a:t>u tez </a:t>
            </a:r>
            <a:r>
              <a:rPr lang="uz-Cyrl-UZ" sz="2200" dirty="0" smtClean="0">
                <a:solidFill>
                  <a:schemeClr val="tx1"/>
                </a:solidFill>
              </a:rPr>
              <a:t>vаqt</a:t>
            </a:r>
            <a:r>
              <a:rPr lang="en-US" sz="2200" dirty="0" smtClean="0">
                <a:solidFill>
                  <a:schemeClr val="tx1"/>
                </a:solidFill>
              </a:rPr>
              <a:t>d</a:t>
            </a:r>
            <a:r>
              <a:rPr lang="uz-Cyrl-UZ" sz="2200" dirty="0" smtClean="0">
                <a:solidFill>
                  <a:schemeClr val="tx1"/>
                </a:solidFill>
              </a:rPr>
              <a:t>а </a:t>
            </a:r>
            <a:r>
              <a:rPr lang="uz-Cyrl-UZ" sz="2200" dirty="0">
                <a:solidFill>
                  <a:schemeClr val="tx1"/>
                </a:solidFill>
              </a:rPr>
              <a:t>аynаydi, tаrkibi </a:t>
            </a:r>
            <a:r>
              <a:rPr lang="en-US" sz="2200" dirty="0" smtClean="0">
                <a:solidFill>
                  <a:schemeClr val="tx1"/>
                </a:solidFill>
              </a:rPr>
              <a:t>b</a:t>
            </a:r>
            <a:r>
              <a:rPr lang="uz-Cyrl-UZ" sz="2200" dirty="0" smtClean="0">
                <a:solidFill>
                  <a:schemeClr val="tx1"/>
                </a:solidFill>
              </a:rPr>
              <a:t>uzilаdi </a:t>
            </a:r>
            <a:r>
              <a:rPr lang="uz-Cyrl-UZ" sz="2200" dirty="0">
                <a:solidFill>
                  <a:schemeClr val="tx1"/>
                </a:solidFill>
              </a:rPr>
              <a:t>vа ishlаtishgа yarоqsiz bo‘lib qоlishi mumkin. Binоbаrin, bu tаdbir bаrchа xo‘jаliklаrgа, sut-tоvаr fermаlаrigа, shuningdek fermerlаr xоnаdоnidа hаm bаjаrilishi yuksаk nаtijаlаrgа оlib </a:t>
            </a:r>
            <a:r>
              <a:rPr lang="uz-Cyrl-UZ" sz="2200" dirty="0" smtClean="0">
                <a:solidFill>
                  <a:schemeClr val="tx1"/>
                </a:solidFill>
              </a:rPr>
              <a:t>kelаdi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pPr marL="114300" indent="0" algn="just">
              <a:buNone/>
            </a:pPr>
            <a:r>
              <a:rPr lang="en-US" sz="2200" dirty="0">
                <a:solidFill>
                  <a:schemeClr val="tx1"/>
                </a:solidFill>
              </a:rPr>
              <a:t>	</a:t>
            </a:r>
            <a:r>
              <a:rPr lang="uz-Cyrl-UZ" sz="2200" dirty="0" smtClean="0">
                <a:solidFill>
                  <a:schemeClr val="tx1"/>
                </a:solidFill>
              </a:rPr>
              <a:t>Sutdа </a:t>
            </a:r>
            <a:r>
              <a:rPr lang="uz-Cyrl-UZ" sz="2200" dirty="0">
                <a:solidFill>
                  <a:schemeClr val="tx1"/>
                </a:solidFill>
              </a:rPr>
              <a:t>dаstlаbki ishlоv berish degаndа, аsоsаn quyidаgi bir nechа tаdbirlаr nаzаrdа tutilаdi. Mаsаlаn, sоg‘ib оlingаn sutni turli mexаnik </a:t>
            </a:r>
            <a:r>
              <a:rPr lang="uz-Cyrl-UZ" sz="2200" dirty="0" smtClean="0">
                <a:solidFill>
                  <a:schemeClr val="tx1"/>
                </a:solidFill>
              </a:rPr>
              <a:t>qo‘shimchаlаr</a:t>
            </a:r>
            <a:r>
              <a:rPr lang="en-US" sz="2200" dirty="0" smtClean="0">
                <a:solidFill>
                  <a:schemeClr val="tx1"/>
                </a:solidFill>
              </a:rPr>
              <a:t>d</a:t>
            </a:r>
            <a:r>
              <a:rPr lang="uz-Cyrl-UZ" sz="2200" dirty="0" smtClean="0">
                <a:solidFill>
                  <a:schemeClr val="tx1"/>
                </a:solidFill>
              </a:rPr>
              <a:t>аn </a:t>
            </a:r>
            <a:r>
              <a:rPr lang="uz-Cyrl-UZ" sz="2200" dirty="0">
                <a:solidFill>
                  <a:schemeClr val="tx1"/>
                </a:solidFill>
              </a:rPr>
              <a:t>tоzаlаsh, ya’ni sutni suzish, uni sоvutish, аyrim </a:t>
            </a:r>
            <a:r>
              <a:rPr lang="en-US" sz="2200" dirty="0" smtClean="0">
                <a:solidFill>
                  <a:schemeClr val="tx1"/>
                </a:solidFill>
              </a:rPr>
              <a:t>h</a:t>
            </a:r>
            <a:r>
              <a:rPr lang="uz-Cyrl-UZ" sz="2200" dirty="0" smtClean="0">
                <a:solidFill>
                  <a:schemeClr val="tx1"/>
                </a:solidFill>
              </a:rPr>
              <a:t>оllаrgа </a:t>
            </a:r>
            <a:r>
              <a:rPr lang="uz-Cyrl-UZ" sz="2200" dirty="0">
                <a:solidFill>
                  <a:schemeClr val="tx1"/>
                </a:solidFill>
              </a:rPr>
              <a:t>pаsterlаsh vа jo‘nаtish (trаnspоrtirоvkа qilish) shulаr jumlаsidаndir, </a:t>
            </a:r>
            <a:r>
              <a:rPr lang="uz-Cyrl-UZ" sz="2200" dirty="0" smtClean="0">
                <a:solidFill>
                  <a:schemeClr val="tx1"/>
                </a:solidFill>
              </a:rPr>
              <a:t>sut</a:t>
            </a:r>
            <a:r>
              <a:rPr lang="en-US" sz="2200" dirty="0" smtClean="0">
                <a:solidFill>
                  <a:schemeClr val="tx1"/>
                </a:solidFill>
              </a:rPr>
              <a:t>g</a:t>
            </a:r>
            <a:r>
              <a:rPr lang="uz-Cyrl-UZ" sz="2200" dirty="0" smtClean="0">
                <a:solidFill>
                  <a:schemeClr val="tx1"/>
                </a:solidFill>
              </a:rPr>
              <a:t>а </a:t>
            </a:r>
            <a:r>
              <a:rPr lang="uz-Cyrl-UZ" sz="2200" dirty="0">
                <a:solidFill>
                  <a:schemeClr val="tx1"/>
                </a:solidFill>
              </a:rPr>
              <a:t>dаstlаbki ishlоv berish tаdbirlаri аsоsаn fermаlаrdа vа xo‘jаliklаrdа оlib bоrildi. Sut </a:t>
            </a:r>
            <a:r>
              <a:rPr lang="en-US" sz="2200" dirty="0" smtClean="0">
                <a:solidFill>
                  <a:schemeClr val="tx1"/>
                </a:solidFill>
              </a:rPr>
              <a:t>y</a:t>
            </a:r>
            <a:r>
              <a:rPr lang="uz-Cyrl-UZ" sz="2200" dirty="0" smtClean="0">
                <a:solidFill>
                  <a:schemeClr val="tx1"/>
                </a:solidFill>
              </a:rPr>
              <a:t>etishtirishgа </a:t>
            </a:r>
            <a:r>
              <a:rPr lang="uz-Cyrl-UZ" sz="2200" dirty="0">
                <a:solidFill>
                  <a:schemeClr val="tx1"/>
                </a:solidFill>
              </a:rPr>
              <a:t>mоslаngаn kоmplekslаrgа vа yirik </a:t>
            </a:r>
            <a:r>
              <a:rPr lang="uz-Cyrl-UZ" sz="2200" dirty="0" smtClean="0">
                <a:solidFill>
                  <a:schemeClr val="tx1"/>
                </a:solidFill>
              </a:rPr>
              <a:t>mexаnizа</a:t>
            </a:r>
            <a:r>
              <a:rPr lang="en-US" sz="2200" dirty="0" smtClean="0">
                <a:solidFill>
                  <a:schemeClr val="tx1"/>
                </a:solidFill>
              </a:rPr>
              <a:t>t</a:t>
            </a:r>
            <a:r>
              <a:rPr lang="uz-Cyrl-UZ" sz="2200" dirty="0" smtClean="0">
                <a:solidFill>
                  <a:schemeClr val="tx1"/>
                </a:solidFill>
              </a:rPr>
              <a:t>siyalаshtirilgаn </a:t>
            </a:r>
            <a:r>
              <a:rPr lang="uz-Cyrl-UZ" sz="2200" dirty="0">
                <a:solidFill>
                  <a:schemeClr val="tx1"/>
                </a:solidFill>
              </a:rPr>
              <a:t>fermаlаrgа bаrchа sоg‘ib оlingаn sut bir nechа sоаt dаvоmidа bаjаrilаdi.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761657"/>
            <a:ext cx="4469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z-Cyrl-UZ" sz="2400" b="1" dirty="0"/>
              <a:t>Sutgа dаstlаbki ishlоv berish</a:t>
            </a:r>
            <a:r>
              <a:rPr lang="uz-Cyrl-UZ" sz="2400" dirty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2908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637527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 smtClean="0"/>
              <a:t>YOGURT XOM ASHYOSINI TAYYORLASH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132856"/>
            <a:ext cx="820891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smtClean="0"/>
              <a:t>	</a:t>
            </a:r>
            <a:r>
              <a:rPr lang="en-US" sz="2000" dirty="0" err="1" smtClean="0"/>
              <a:t>Yogurtni</a:t>
            </a:r>
            <a:r>
              <a:rPr lang="en-US" sz="2000" dirty="0" smtClean="0"/>
              <a:t>  </a:t>
            </a:r>
            <a:r>
              <a:rPr lang="en-US" sz="2000" dirty="0" err="1"/>
              <a:t>termostatli</a:t>
            </a:r>
            <a:r>
              <a:rPr lang="en-US" sz="2000" dirty="0"/>
              <a:t>  </a:t>
            </a:r>
            <a:r>
              <a:rPr lang="en-US" sz="2000" dirty="0" err="1"/>
              <a:t>usulda</a:t>
            </a:r>
            <a:r>
              <a:rPr lang="en-US" sz="2000" dirty="0"/>
              <a:t>  </a:t>
            </a:r>
            <a:r>
              <a:rPr lang="en-US" sz="2000" dirty="0" err="1"/>
              <a:t>ishlab</a:t>
            </a:r>
            <a:r>
              <a:rPr lang="en-US" sz="2000" dirty="0"/>
              <a:t>  </a:t>
            </a:r>
            <a:r>
              <a:rPr lang="en-US" sz="2000" dirty="0" err="1"/>
              <a:t>chiqarishning</a:t>
            </a:r>
            <a:r>
              <a:rPr lang="en-US" sz="2000" dirty="0"/>
              <a:t>  </a:t>
            </a:r>
            <a:r>
              <a:rPr lang="en-US" sz="2000" dirty="0" err="1"/>
              <a:t>texnologik</a:t>
            </a:r>
            <a:r>
              <a:rPr lang="en-US" sz="2000" dirty="0"/>
              <a:t>  </a:t>
            </a:r>
            <a:r>
              <a:rPr lang="en-US" sz="2000" dirty="0" err="1"/>
              <a:t>jarayonlari</a:t>
            </a:r>
            <a:r>
              <a:rPr lang="en-US" sz="2000" dirty="0"/>
              <a:t> </a:t>
            </a:r>
            <a:r>
              <a:rPr lang="en-US" sz="2000" dirty="0" err="1"/>
              <a:t>quyidagilardan</a:t>
            </a:r>
            <a:r>
              <a:rPr lang="en-US" sz="2000" dirty="0"/>
              <a:t> </a:t>
            </a:r>
            <a:r>
              <a:rPr lang="en-US" sz="2000" dirty="0" err="1"/>
              <a:t>iborat</a:t>
            </a:r>
            <a:r>
              <a:rPr lang="en-US" sz="2000" dirty="0"/>
              <a:t>: </a:t>
            </a:r>
            <a:endParaRPr lang="ru-RU" sz="2000" dirty="0"/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	-</a:t>
            </a:r>
            <a:r>
              <a:rPr lang="en-US" sz="2000" dirty="0" err="1"/>
              <a:t>xom</a:t>
            </a:r>
            <a:r>
              <a:rPr lang="en-US" sz="2000" dirty="0"/>
              <a:t> </a:t>
            </a:r>
            <a:r>
              <a:rPr lang="en-US" sz="2000" dirty="0" err="1"/>
              <a:t>ashyoni</a:t>
            </a:r>
            <a:r>
              <a:rPr lang="en-US" sz="2000" dirty="0"/>
              <a:t> </a:t>
            </a:r>
            <a:r>
              <a:rPr lang="en-US" sz="2000" dirty="0" err="1"/>
              <a:t>qabul</a:t>
            </a:r>
            <a:r>
              <a:rPr lang="en-US" sz="2000" dirty="0"/>
              <a:t> </a:t>
            </a:r>
            <a:r>
              <a:rPr lang="en-US" sz="2000" dirty="0" err="1"/>
              <a:t>qilish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tayyorlash</a:t>
            </a:r>
            <a:r>
              <a:rPr lang="en-US" sz="2000" dirty="0"/>
              <a:t>; </a:t>
            </a:r>
            <a:endParaRPr lang="ru-RU" sz="2000" dirty="0"/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	-</a:t>
            </a:r>
            <a:r>
              <a:rPr lang="en-US" sz="2000" dirty="0" err="1"/>
              <a:t>normallash</a:t>
            </a:r>
            <a:r>
              <a:rPr lang="en-US" sz="2000" dirty="0"/>
              <a:t>; </a:t>
            </a:r>
            <a:endParaRPr lang="ru-RU" sz="2000" dirty="0"/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	-</a:t>
            </a:r>
            <a:r>
              <a:rPr lang="en-US" sz="2000" dirty="0" err="1"/>
              <a:t>gomogenlash</a:t>
            </a:r>
            <a:r>
              <a:rPr lang="en-US" sz="2000" dirty="0"/>
              <a:t>, </a:t>
            </a:r>
            <a:r>
              <a:rPr lang="en-US" sz="2000" dirty="0" err="1"/>
              <a:t>pasterizatsiyalash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sovutish</a:t>
            </a:r>
            <a:r>
              <a:rPr lang="en-US" sz="2000" dirty="0"/>
              <a:t>; </a:t>
            </a:r>
            <a:endParaRPr lang="ru-RU" sz="2000" dirty="0"/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	-</a:t>
            </a:r>
            <a:r>
              <a:rPr lang="en-US" sz="2000" dirty="0" err="1"/>
              <a:t>aralashmani</a:t>
            </a:r>
            <a:r>
              <a:rPr lang="en-US" sz="2000" dirty="0"/>
              <a:t> </a:t>
            </a:r>
            <a:r>
              <a:rPr lang="en-US" sz="2000" dirty="0" err="1"/>
              <a:t>achitish</a:t>
            </a:r>
            <a:r>
              <a:rPr lang="en-US" sz="2000" dirty="0"/>
              <a:t>; </a:t>
            </a:r>
            <a:endParaRPr lang="ru-RU" sz="2000" dirty="0"/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	-</a:t>
            </a:r>
            <a:r>
              <a:rPr lang="en-US" sz="2000" dirty="0" err="1"/>
              <a:t>normallashtirish</a:t>
            </a:r>
            <a:r>
              <a:rPr lang="en-US" sz="2000" dirty="0"/>
              <a:t> 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sovutish</a:t>
            </a:r>
            <a:r>
              <a:rPr lang="en-US" sz="2000" dirty="0"/>
              <a:t>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47758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4607" y="1628800"/>
            <a:ext cx="8424936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	</a:t>
            </a:r>
            <a:r>
              <a:rPr lang="en-US" b="1" dirty="0" err="1" smtClean="0"/>
              <a:t>Xom</a:t>
            </a:r>
            <a:r>
              <a:rPr lang="en-US" b="1" dirty="0" smtClean="0"/>
              <a:t> </a:t>
            </a:r>
            <a:r>
              <a:rPr lang="en-US" b="1" dirty="0" err="1"/>
              <a:t>ashyoni</a:t>
            </a:r>
            <a:r>
              <a:rPr lang="en-US" b="1" dirty="0"/>
              <a:t>  </a:t>
            </a:r>
            <a:r>
              <a:rPr lang="en-US" b="1" dirty="0" err="1"/>
              <a:t>qabul</a:t>
            </a:r>
            <a:r>
              <a:rPr lang="en-US" b="1" dirty="0"/>
              <a:t>  </a:t>
            </a:r>
            <a:r>
              <a:rPr lang="en-US" b="1" dirty="0" err="1"/>
              <a:t>qilish</a:t>
            </a:r>
            <a:r>
              <a:rPr lang="en-US" b="1" dirty="0"/>
              <a:t>  </a:t>
            </a:r>
            <a:r>
              <a:rPr lang="en-US" b="1" dirty="0" err="1"/>
              <a:t>va</a:t>
            </a:r>
            <a:r>
              <a:rPr lang="en-US" b="1" dirty="0"/>
              <a:t>  </a:t>
            </a:r>
            <a:r>
              <a:rPr lang="en-US" b="1" dirty="0" err="1"/>
              <a:t>tayyorlash</a:t>
            </a:r>
            <a:r>
              <a:rPr lang="en-US" dirty="0"/>
              <a:t>.  </a:t>
            </a:r>
            <a:r>
              <a:rPr lang="en-US" dirty="0" err="1"/>
              <a:t>Sut</a:t>
            </a:r>
            <a:r>
              <a:rPr lang="en-US" dirty="0"/>
              <a:t>  </a:t>
            </a:r>
            <a:r>
              <a:rPr lang="en-US" dirty="0" err="1"/>
              <a:t>va</a:t>
            </a:r>
            <a:r>
              <a:rPr lang="en-US" dirty="0"/>
              <a:t>  </a:t>
            </a:r>
            <a:r>
              <a:rPr lang="en-US" dirty="0" err="1"/>
              <a:t>boshqa</a:t>
            </a:r>
            <a:r>
              <a:rPr lang="en-US" dirty="0"/>
              <a:t>  </a:t>
            </a:r>
            <a:r>
              <a:rPr lang="en-US" dirty="0" err="1"/>
              <a:t>turdagi</a:t>
            </a:r>
            <a:r>
              <a:rPr lang="en-US" dirty="0"/>
              <a:t>  </a:t>
            </a:r>
            <a:r>
              <a:rPr lang="en-US" dirty="0" err="1"/>
              <a:t>xom</a:t>
            </a:r>
            <a:r>
              <a:rPr lang="en-US" dirty="0"/>
              <a:t> </a:t>
            </a:r>
            <a:r>
              <a:rPr lang="en-US" dirty="0" err="1"/>
              <a:t>ashyoni</a:t>
            </a:r>
            <a:r>
              <a:rPr lang="en-US" dirty="0"/>
              <a:t>  </a:t>
            </a:r>
            <a:r>
              <a:rPr lang="en-US" dirty="0" err="1"/>
              <a:t>tashkilotning</a:t>
            </a:r>
            <a:r>
              <a:rPr lang="en-US" dirty="0"/>
              <a:t>  </a:t>
            </a:r>
            <a:r>
              <a:rPr lang="en-US" dirty="0" err="1"/>
              <a:t>laboratoriyasiga</a:t>
            </a:r>
            <a:r>
              <a:rPr lang="en-US" dirty="0"/>
              <a:t>  </a:t>
            </a:r>
            <a:r>
              <a:rPr lang="en-US" dirty="0" err="1"/>
              <a:t>ko‘ra</a:t>
            </a:r>
            <a:r>
              <a:rPr lang="en-US" dirty="0"/>
              <a:t>  </a:t>
            </a:r>
            <a:r>
              <a:rPr lang="en-US" dirty="0" err="1"/>
              <a:t>massasi</a:t>
            </a:r>
            <a:r>
              <a:rPr lang="en-US" dirty="0"/>
              <a:t>  </a:t>
            </a:r>
            <a:r>
              <a:rPr lang="en-US" dirty="0" err="1"/>
              <a:t>va</a:t>
            </a:r>
            <a:r>
              <a:rPr lang="en-US" dirty="0"/>
              <a:t>  </a:t>
            </a:r>
            <a:r>
              <a:rPr lang="en-US" dirty="0" err="1"/>
              <a:t>sifatiga</a:t>
            </a:r>
            <a:r>
              <a:rPr lang="en-US" dirty="0"/>
              <a:t>  </a:t>
            </a:r>
            <a:r>
              <a:rPr lang="en-US" dirty="0" err="1"/>
              <a:t>qarab</a:t>
            </a:r>
            <a:r>
              <a:rPr lang="en-US" dirty="0"/>
              <a:t>  </a:t>
            </a:r>
            <a:r>
              <a:rPr lang="en-US" dirty="0" err="1"/>
              <a:t>qabul</a:t>
            </a:r>
            <a:r>
              <a:rPr lang="en-US" dirty="0"/>
              <a:t> </a:t>
            </a:r>
            <a:r>
              <a:rPr lang="en-US" dirty="0" err="1"/>
              <a:t>qilinadi</a:t>
            </a:r>
            <a:r>
              <a:rPr lang="en-US" dirty="0"/>
              <a:t>.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	</a:t>
            </a:r>
            <a:r>
              <a:rPr lang="en-US" b="1" dirty="0" err="1" smtClean="0"/>
              <a:t>Normallashtirish</a:t>
            </a:r>
            <a:r>
              <a:rPr lang="en-US" b="1" dirty="0"/>
              <a:t>.</a:t>
            </a:r>
            <a:r>
              <a:rPr lang="en-US" dirty="0"/>
              <a:t> 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bo‘yicha</a:t>
            </a:r>
            <a:r>
              <a:rPr lang="en-US" dirty="0"/>
              <a:t>  </a:t>
            </a:r>
            <a:r>
              <a:rPr lang="en-US" dirty="0" err="1"/>
              <a:t>tanlab</a:t>
            </a:r>
            <a:r>
              <a:rPr lang="en-US" dirty="0"/>
              <a:t> </a:t>
            </a:r>
            <a:r>
              <a:rPr lang="en-US" dirty="0" err="1"/>
              <a:t>olingan</a:t>
            </a:r>
            <a:r>
              <a:rPr lang="en-US" dirty="0"/>
              <a:t> </a:t>
            </a:r>
            <a:r>
              <a:rPr lang="en-US" dirty="0" err="1"/>
              <a:t>sutni</a:t>
            </a:r>
            <a:r>
              <a:rPr lang="en-US" dirty="0"/>
              <a:t>  </a:t>
            </a:r>
            <a:r>
              <a:rPr lang="en-US" dirty="0" err="1"/>
              <a:t>yog</a:t>
            </a:r>
            <a:r>
              <a:rPr lang="en-US" dirty="0"/>
              <a:t>‘ 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ulushiga</a:t>
            </a:r>
            <a:r>
              <a:rPr lang="en-US" dirty="0"/>
              <a:t> </a:t>
            </a:r>
            <a:r>
              <a:rPr lang="en-US" dirty="0" err="1"/>
              <a:t>qarab</a:t>
            </a:r>
            <a:r>
              <a:rPr lang="en-US" dirty="0"/>
              <a:t> </a:t>
            </a:r>
            <a:r>
              <a:rPr lang="en-US" dirty="0" err="1"/>
              <a:t>normallashtiriladi</a:t>
            </a:r>
            <a:r>
              <a:rPr lang="en-US" dirty="0"/>
              <a:t>.  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en-US" dirty="0" err="1" smtClean="0"/>
              <a:t>Sutni</a:t>
            </a:r>
            <a:r>
              <a:rPr lang="en-US" dirty="0" smtClean="0"/>
              <a:t> </a:t>
            </a:r>
            <a:r>
              <a:rPr lang="en-US" dirty="0" err="1"/>
              <a:t>yog</a:t>
            </a:r>
            <a:r>
              <a:rPr lang="en-US" dirty="0"/>
              <a:t>‘ </a:t>
            </a:r>
            <a:r>
              <a:rPr lang="en-US" dirty="0" err="1"/>
              <a:t>bo‘yicha</a:t>
            </a:r>
            <a:r>
              <a:rPr lang="en-US" dirty="0"/>
              <a:t> </a:t>
            </a:r>
            <a:r>
              <a:rPr lang="en-US" dirty="0" err="1"/>
              <a:t>normallashtirishda</a:t>
            </a:r>
            <a:r>
              <a:rPr lang="en-US" dirty="0"/>
              <a:t> </a:t>
            </a:r>
            <a:r>
              <a:rPr lang="en-US" dirty="0" err="1"/>
              <a:t>tayyor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tarkibidagi</a:t>
            </a:r>
            <a:r>
              <a:rPr lang="en-US" dirty="0"/>
              <a:t> </a:t>
            </a:r>
            <a:r>
              <a:rPr lang="en-US" dirty="0" err="1"/>
              <a:t>yog‘ning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 </a:t>
            </a:r>
            <a:r>
              <a:rPr lang="en-US" dirty="0" err="1"/>
              <a:t>ulushi</a:t>
            </a:r>
            <a:r>
              <a:rPr lang="en-US" dirty="0"/>
              <a:t>  </a:t>
            </a:r>
            <a:r>
              <a:rPr lang="en-US" dirty="0" err="1"/>
              <a:t>texnologik</a:t>
            </a:r>
            <a:r>
              <a:rPr lang="en-US" dirty="0"/>
              <a:t>  </a:t>
            </a:r>
            <a:r>
              <a:rPr lang="en-US" dirty="0" err="1"/>
              <a:t>yo‘riqnomada</a:t>
            </a:r>
            <a:r>
              <a:rPr lang="en-US" dirty="0"/>
              <a:t>  </a:t>
            </a:r>
            <a:r>
              <a:rPr lang="en-US" dirty="0" err="1"/>
              <a:t>ko‘rsatilgandan</a:t>
            </a:r>
            <a:r>
              <a:rPr lang="en-US" dirty="0"/>
              <a:t>  </a:t>
            </a:r>
            <a:r>
              <a:rPr lang="en-US" dirty="0" err="1"/>
              <a:t>kam</a:t>
            </a:r>
            <a:r>
              <a:rPr lang="en-US" dirty="0"/>
              <a:t>  </a:t>
            </a:r>
            <a:r>
              <a:rPr lang="en-US" dirty="0" err="1"/>
              <a:t>bo‘lmagan</a:t>
            </a:r>
            <a:r>
              <a:rPr lang="en-US" dirty="0"/>
              <a:t> </a:t>
            </a:r>
            <a:r>
              <a:rPr lang="en-US" dirty="0" err="1"/>
              <a:t>miqdorda</a:t>
            </a:r>
            <a:r>
              <a:rPr lang="en-US" dirty="0"/>
              <a:t> </a:t>
            </a:r>
            <a:r>
              <a:rPr lang="en-US" dirty="0" err="1"/>
              <a:t>bo‘lishi</a:t>
            </a:r>
            <a:r>
              <a:rPr lang="en-US" dirty="0"/>
              <a:t> </a:t>
            </a:r>
            <a:r>
              <a:rPr lang="en-US" dirty="0" err="1"/>
              <a:t>lozim</a:t>
            </a:r>
            <a:r>
              <a:rPr lang="en-US" dirty="0"/>
              <a:t>. 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en-US" dirty="0" err="1" smtClean="0"/>
              <a:t>Yog</a:t>
            </a:r>
            <a:r>
              <a:rPr lang="en-US" dirty="0"/>
              <a:t>‘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ulushiga</a:t>
            </a:r>
            <a:r>
              <a:rPr lang="en-US" dirty="0"/>
              <a:t> </a:t>
            </a:r>
            <a:r>
              <a:rPr lang="en-US" dirty="0" err="1"/>
              <a:t>ko‘ra</a:t>
            </a:r>
            <a:r>
              <a:rPr lang="en-US" dirty="0"/>
              <a:t> </a:t>
            </a:r>
            <a:r>
              <a:rPr lang="en-US" dirty="0" err="1"/>
              <a:t>sutni</a:t>
            </a:r>
            <a:r>
              <a:rPr lang="en-US" dirty="0"/>
              <a:t> </a:t>
            </a:r>
            <a:r>
              <a:rPr lang="en-US" dirty="0" err="1"/>
              <a:t>quyidagicha</a:t>
            </a:r>
            <a:r>
              <a:rPr lang="en-US" dirty="0"/>
              <a:t> </a:t>
            </a:r>
            <a:r>
              <a:rPr lang="en-US" dirty="0" err="1"/>
              <a:t>normallashtiriladi</a:t>
            </a:r>
            <a:r>
              <a:rPr lang="en-US" dirty="0"/>
              <a:t>: 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en-US" dirty="0" smtClean="0"/>
              <a:t>-</a:t>
            </a:r>
            <a:r>
              <a:rPr lang="en-US" dirty="0" err="1" smtClean="0"/>
              <a:t>sutga</a:t>
            </a:r>
            <a:r>
              <a:rPr lang="en-US" dirty="0" smtClean="0"/>
              <a:t> </a:t>
            </a:r>
            <a:r>
              <a:rPr lang="en-US" dirty="0" err="1"/>
              <a:t>yog‘sizlantirilgan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qo‘shish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; 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en-US" dirty="0" smtClean="0"/>
              <a:t>	-</a:t>
            </a:r>
            <a:r>
              <a:rPr lang="en-US" dirty="0" err="1"/>
              <a:t>sutga</a:t>
            </a:r>
            <a:r>
              <a:rPr lang="en-US" dirty="0"/>
              <a:t> </a:t>
            </a:r>
            <a:r>
              <a:rPr lang="en-US" dirty="0" err="1"/>
              <a:t>qaymoq</a:t>
            </a:r>
            <a:r>
              <a:rPr lang="en-US" dirty="0"/>
              <a:t> </a:t>
            </a:r>
            <a:r>
              <a:rPr lang="en-US" dirty="0" err="1"/>
              <a:t>qo‘shish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7381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articlekz.com/uploads/data/files/pics7/1_26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94"/>
          <a:stretch/>
        </p:blipFill>
        <p:spPr bwMode="auto">
          <a:xfrm>
            <a:off x="251520" y="260648"/>
            <a:ext cx="8640960" cy="4752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5085184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Yogurt </a:t>
            </a:r>
            <a:r>
              <a:rPr lang="en-US" b="1" dirty="0" err="1"/>
              <a:t>ishlab</a:t>
            </a:r>
            <a:r>
              <a:rPr lang="en-US" b="1" dirty="0"/>
              <a:t> </a:t>
            </a:r>
            <a:r>
              <a:rPr lang="en-US" b="1" dirty="0" err="1"/>
              <a:t>chiqarish</a:t>
            </a:r>
            <a:r>
              <a:rPr lang="en-US" b="1" dirty="0"/>
              <a:t> </a:t>
            </a:r>
            <a:r>
              <a:rPr lang="en-US" b="1" dirty="0" err="1"/>
              <a:t>texnologik</a:t>
            </a:r>
            <a:r>
              <a:rPr lang="en-US" b="1" dirty="0"/>
              <a:t> </a:t>
            </a:r>
            <a:r>
              <a:rPr lang="en-US" b="1" dirty="0" err="1"/>
              <a:t>liniyasi</a:t>
            </a:r>
            <a:endParaRPr lang="ru-RU" dirty="0"/>
          </a:p>
          <a:p>
            <a:pPr algn="ctr"/>
            <a:r>
              <a:rPr lang="en-US" dirty="0"/>
              <a:t>1-xom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sig‘im</a:t>
            </a:r>
            <a:r>
              <a:rPr lang="en-US" dirty="0"/>
              <a:t>; 2-nasoslar; 3-me’yorlagich </a:t>
            </a:r>
            <a:r>
              <a:rPr lang="en-US" dirty="0" err="1"/>
              <a:t>tanki</a:t>
            </a:r>
            <a:r>
              <a:rPr lang="en-US" dirty="0"/>
              <a:t>; 4-plastinkali </a:t>
            </a:r>
            <a:r>
              <a:rPr lang="en-US" dirty="0" err="1"/>
              <a:t>pasterlash-sovutish</a:t>
            </a:r>
            <a:r>
              <a:rPr lang="en-US" dirty="0"/>
              <a:t> </a:t>
            </a:r>
            <a:r>
              <a:rPr lang="en-US" dirty="0" err="1"/>
              <a:t>uskunasi</a:t>
            </a:r>
            <a:r>
              <a:rPr lang="en-US" dirty="0"/>
              <a:t>; 5-boshqaruv </a:t>
            </a:r>
            <a:r>
              <a:rPr lang="en-US" dirty="0" err="1"/>
              <a:t>paneli</a:t>
            </a:r>
            <a:r>
              <a:rPr lang="en-US" dirty="0"/>
              <a:t>; 6-qaytish </a:t>
            </a:r>
            <a:r>
              <a:rPr lang="en-US" dirty="0" err="1"/>
              <a:t>klapan</a:t>
            </a:r>
            <a:r>
              <a:rPr lang="en-US" dirty="0"/>
              <a:t>; </a:t>
            </a:r>
            <a:endParaRPr lang="en-US" dirty="0" smtClean="0"/>
          </a:p>
          <a:p>
            <a:pPr algn="ctr"/>
            <a:r>
              <a:rPr lang="en-US" dirty="0" smtClean="0"/>
              <a:t>7-ajratuvchi </a:t>
            </a:r>
            <a:r>
              <a:rPr lang="en-US" dirty="0" err="1"/>
              <a:t>normalizator</a:t>
            </a:r>
            <a:r>
              <a:rPr lang="en-US" dirty="0"/>
              <a:t>; 8-gomogenizator; 9-sutni </a:t>
            </a:r>
            <a:r>
              <a:rPr lang="en-US" dirty="0" err="1"/>
              <a:t>saqlab</a:t>
            </a:r>
            <a:r>
              <a:rPr lang="en-US" dirty="0"/>
              <a:t> </a:t>
            </a:r>
            <a:r>
              <a:rPr lang="en-US" dirty="0" err="1"/>
              <a:t>turish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sig‘im</a:t>
            </a:r>
            <a:r>
              <a:rPr lang="en-US" dirty="0"/>
              <a:t>; 10-yogurt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sig‘im</a:t>
            </a:r>
            <a:r>
              <a:rPr lang="en-US" dirty="0"/>
              <a:t>; 11-aralashtirgich; 12-achitqi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sig‘im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5063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23308" t="17337" r="20085" b="25793"/>
          <a:stretch/>
        </p:blipFill>
        <p:spPr bwMode="auto">
          <a:xfrm>
            <a:off x="1115616" y="404664"/>
            <a:ext cx="6984776" cy="4104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5516" y="4653136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А1 – ОGM – 2,5 </a:t>
            </a:r>
            <a:r>
              <a:rPr lang="en-US" b="1" dirty="0" err="1"/>
              <a:t>rusumidаgi</a:t>
            </a:r>
            <a:r>
              <a:rPr lang="en-US" b="1" dirty="0"/>
              <a:t> </a:t>
            </a:r>
            <a:r>
              <a:rPr lang="en-US" b="1" dirty="0" err="1"/>
              <a:t>gоmоgеnizаtоr</a:t>
            </a:r>
            <a:endParaRPr lang="ru-RU" dirty="0"/>
          </a:p>
          <a:p>
            <a:pPr algn="ctr"/>
            <a:r>
              <a:rPr lang="en-US" dirty="0"/>
              <a:t>1-  </a:t>
            </a:r>
            <a:r>
              <a:rPr lang="en-US" dirty="0" err="1"/>
              <a:t>stаninа</a:t>
            </a:r>
            <a:r>
              <a:rPr lang="en-US" dirty="0"/>
              <a:t>;  2  –  </a:t>
            </a:r>
            <a:r>
              <a:rPr lang="en-US" dirty="0" err="1"/>
              <a:t>quyish</a:t>
            </a:r>
            <a:r>
              <a:rPr lang="en-US" dirty="0"/>
              <a:t>  </a:t>
            </a:r>
            <a:r>
              <a:rPr lang="en-US" dirty="0" err="1"/>
              <a:t>tiqini</a:t>
            </a:r>
            <a:r>
              <a:rPr lang="en-US" dirty="0"/>
              <a:t>;  3  –  </a:t>
            </a:r>
            <a:r>
              <a:rPr lang="en-US" dirty="0" err="1"/>
              <a:t>mоy</a:t>
            </a:r>
            <a:r>
              <a:rPr lang="en-US" dirty="0"/>
              <a:t>  </a:t>
            </a:r>
            <a:r>
              <a:rPr lang="en-US" dirty="0" err="1"/>
              <a:t>sаthini</a:t>
            </a:r>
            <a:r>
              <a:rPr lang="en-US" dirty="0"/>
              <a:t>  </a:t>
            </a:r>
            <a:r>
              <a:rPr lang="en-US" dirty="0" err="1"/>
              <a:t>ko‘rsаtkich</a:t>
            </a:r>
            <a:r>
              <a:rPr lang="en-US" dirty="0"/>
              <a:t>;  4  –  </a:t>
            </a:r>
            <a:r>
              <a:rPr lang="en-US" dirty="0" err="1"/>
              <a:t>qоpqоq</a:t>
            </a:r>
            <a:r>
              <a:rPr lang="en-US" dirty="0"/>
              <a:t>;  </a:t>
            </a:r>
            <a:endParaRPr lang="en-US" dirty="0" smtClean="0"/>
          </a:p>
          <a:p>
            <a:pPr algn="ctr"/>
            <a:r>
              <a:rPr lang="en-US" dirty="0" smtClean="0"/>
              <a:t>5  </a:t>
            </a:r>
            <a:r>
              <a:rPr lang="en-US" dirty="0"/>
              <a:t>– </a:t>
            </a:r>
            <a:r>
              <a:rPr lang="en-US" dirty="0" err="1" smtClean="0"/>
              <a:t>krivоship-shаtun</a:t>
            </a:r>
            <a:r>
              <a:rPr lang="en-US" dirty="0" smtClean="0"/>
              <a:t> </a:t>
            </a:r>
            <a:r>
              <a:rPr lang="en-US" dirty="0" err="1"/>
              <a:t>mехаnizmi</a:t>
            </a:r>
            <a:r>
              <a:rPr lang="en-US" dirty="0"/>
              <a:t>; 6 – </a:t>
            </a:r>
            <a:r>
              <a:rPr lang="en-US" dirty="0" err="1"/>
              <a:t>shаtun</a:t>
            </a:r>
            <a:r>
              <a:rPr lang="en-US" dirty="0"/>
              <a:t>; 7 – </a:t>
            </a:r>
            <a:r>
              <a:rPr lang="en-US" dirty="0" err="1"/>
              <a:t>vklаdish</a:t>
            </a:r>
            <a:r>
              <a:rPr lang="en-US" dirty="0"/>
              <a:t>; 8 – </a:t>
            </a:r>
            <a:r>
              <a:rPr lang="en-US" dirty="0" err="1"/>
              <a:t>pаlеts</a:t>
            </a:r>
            <a:r>
              <a:rPr lang="en-US" dirty="0"/>
              <a:t>; 9 – </a:t>
            </a:r>
            <a:r>
              <a:rPr lang="en-US" dirty="0" err="1"/>
              <a:t>pоlzun</a:t>
            </a:r>
            <a:r>
              <a:rPr lang="en-US" dirty="0"/>
              <a:t>; 10 </a:t>
            </a:r>
            <a:r>
              <a:rPr lang="en-US" dirty="0" smtClean="0"/>
              <a:t>– </a:t>
            </a:r>
            <a:r>
              <a:rPr lang="en-US" dirty="0" err="1"/>
              <a:t>plunjеr</a:t>
            </a:r>
            <a:r>
              <a:rPr lang="en-US" dirty="0"/>
              <a:t>; 11 – </a:t>
            </a:r>
            <a:r>
              <a:rPr lang="en-US" dirty="0" err="1"/>
              <a:t>gоmоgеnlаsh</a:t>
            </a:r>
            <a:r>
              <a:rPr lang="en-US" dirty="0"/>
              <a:t> </a:t>
            </a:r>
            <a:r>
              <a:rPr lang="en-US" dirty="0" err="1"/>
              <a:t>kаllаgi</a:t>
            </a:r>
            <a:r>
              <a:rPr lang="en-US" dirty="0"/>
              <a:t>; 12 – </a:t>
            </a:r>
            <a:r>
              <a:rPr lang="en-US" dirty="0" err="1"/>
              <a:t>plunjеrli</a:t>
            </a:r>
            <a:r>
              <a:rPr lang="en-US" dirty="0"/>
              <a:t> </a:t>
            </a:r>
            <a:r>
              <a:rPr lang="en-US" dirty="0" err="1"/>
              <a:t>blоk</a:t>
            </a:r>
            <a:r>
              <a:rPr lang="en-US" dirty="0"/>
              <a:t>; 13 – </a:t>
            </a:r>
            <a:r>
              <a:rPr lang="en-US" dirty="0" err="1"/>
              <a:t>zmееvik</a:t>
            </a:r>
            <a:r>
              <a:rPr lang="en-US" dirty="0"/>
              <a:t>; 14 – </a:t>
            </a:r>
            <a:endParaRPr lang="ru-RU" dirty="0"/>
          </a:p>
          <a:p>
            <a:pPr algn="ctr"/>
            <a:r>
              <a:rPr lang="en-US" dirty="0" err="1"/>
              <a:t>elеktrоdvigаtеl</a:t>
            </a:r>
            <a:r>
              <a:rPr lang="en-US" dirty="0"/>
              <a:t>; 15 – </a:t>
            </a:r>
            <a:r>
              <a:rPr lang="en-US" dirty="0" err="1"/>
              <a:t>plitа</a:t>
            </a:r>
            <a:r>
              <a:rPr lang="en-US" dirty="0"/>
              <a:t>; 16 – </a:t>
            </a:r>
            <a:r>
              <a:rPr lang="en-US" dirty="0" err="1"/>
              <a:t>rоstlоvchi</a:t>
            </a:r>
            <a:r>
              <a:rPr lang="en-US" dirty="0"/>
              <a:t> </a:t>
            </a:r>
            <a:r>
              <a:rPr lang="en-US" dirty="0" err="1"/>
              <a:t>mехаnizm</a:t>
            </a:r>
            <a:r>
              <a:rPr lang="en-US" dirty="0"/>
              <a:t>; 17 – </a:t>
            </a:r>
            <a:r>
              <a:rPr lang="en-US" dirty="0" err="1"/>
              <a:t>tаyanch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032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+mn-lt"/>
              </a:rPr>
              <a:t>Uy</a:t>
            </a: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</a:rPr>
              <a:t>sharoitida</a:t>
            </a: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 yogurt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</a:rPr>
              <a:t>tayyorlash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RETSEPTURA</a:t>
            </a:r>
          </a:p>
          <a:p>
            <a:pPr marL="114300" indent="0" algn="ctr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Smetana 200 gr</a:t>
            </a:r>
          </a:p>
          <a:p>
            <a:pPr marL="114300" indent="0" algn="ctr">
              <a:buNone/>
            </a:pPr>
            <a:r>
              <a:rPr lang="en-US" sz="2800" dirty="0" err="1" smtClean="0">
                <a:solidFill>
                  <a:schemeClr val="tx1"/>
                </a:solidFill>
              </a:rPr>
              <a:t>Shakar</a:t>
            </a:r>
            <a:r>
              <a:rPr lang="en-US" sz="2800" dirty="0" smtClean="0">
                <a:solidFill>
                  <a:schemeClr val="tx1"/>
                </a:solidFill>
              </a:rPr>
              <a:t> 100-120 gr</a:t>
            </a:r>
          </a:p>
          <a:p>
            <a:pPr marL="114300" indent="0" algn="ctr">
              <a:buNone/>
            </a:pPr>
            <a:r>
              <a:rPr lang="en-US" sz="2800" dirty="0" err="1" smtClean="0">
                <a:solidFill>
                  <a:schemeClr val="tx1"/>
                </a:solidFill>
              </a:rPr>
              <a:t>Murabbo</a:t>
            </a:r>
            <a:r>
              <a:rPr lang="en-US" sz="2800" dirty="0" smtClean="0">
                <a:solidFill>
                  <a:schemeClr val="tx1"/>
                </a:solidFill>
              </a:rPr>
              <a:t> 100 gr</a:t>
            </a:r>
          </a:p>
          <a:p>
            <a:pPr marL="114300" indent="0" algn="ctr">
              <a:buNone/>
            </a:pPr>
            <a:r>
              <a:rPr lang="en-US" sz="2800" dirty="0" err="1" smtClean="0">
                <a:solidFill>
                  <a:schemeClr val="tx1"/>
                </a:solidFill>
              </a:rPr>
              <a:t>Sut</a:t>
            </a:r>
            <a:r>
              <a:rPr lang="en-US" sz="2800" dirty="0" smtClean="0">
                <a:solidFill>
                  <a:schemeClr val="tx1"/>
                </a:solidFill>
              </a:rPr>
              <a:t> 1 l</a:t>
            </a:r>
          </a:p>
          <a:p>
            <a:pPr marL="114300" indent="0" algn="ctr">
              <a:buNone/>
            </a:pPr>
            <a:r>
              <a:rPr lang="en-US" sz="2800" dirty="0" err="1" smtClean="0">
                <a:solidFill>
                  <a:schemeClr val="tx1"/>
                </a:solidFill>
              </a:rPr>
              <a:t>Banan</a:t>
            </a:r>
            <a:r>
              <a:rPr lang="en-US" sz="2800" dirty="0" smtClean="0">
                <a:solidFill>
                  <a:schemeClr val="tx1"/>
                </a:solidFill>
              </a:rPr>
              <a:t> 1 </a:t>
            </a:r>
            <a:r>
              <a:rPr lang="en-US" sz="2800" dirty="0" err="1" smtClean="0">
                <a:solidFill>
                  <a:schemeClr val="tx1"/>
                </a:solidFill>
              </a:rPr>
              <a:t>dona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r>
              <a:rPr lang="en-US" sz="2800" dirty="0" err="1" smtClean="0">
                <a:solidFill>
                  <a:schemeClr val="tx1"/>
                </a:solidFill>
              </a:rPr>
              <a:t>Kivi</a:t>
            </a:r>
            <a:r>
              <a:rPr lang="en-US" sz="2800" dirty="0" smtClean="0">
                <a:solidFill>
                  <a:schemeClr val="tx1"/>
                </a:solidFill>
              </a:rPr>
              <a:t> 1 </a:t>
            </a:r>
            <a:r>
              <a:rPr lang="en-US" sz="2800" dirty="0" err="1" smtClean="0">
                <a:solidFill>
                  <a:schemeClr val="tx1"/>
                </a:solidFill>
              </a:rPr>
              <a:t>dona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r>
              <a:rPr lang="en-US" sz="2800" dirty="0" err="1" smtClean="0">
                <a:solidFill>
                  <a:schemeClr val="tx1"/>
                </a:solidFill>
              </a:rPr>
              <a:t>Gilos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</a:p>
          <a:p>
            <a:pPr marL="114300" indent="0" algn="ctr">
              <a:buNone/>
            </a:pPr>
            <a:r>
              <a:rPr lang="en-US" sz="2800" dirty="0" err="1" smtClean="0">
                <a:solidFill>
                  <a:schemeClr val="tx1"/>
                </a:solidFill>
              </a:rPr>
              <a:t>Vanilin</a:t>
            </a:r>
            <a:r>
              <a:rPr lang="en-US" sz="2800" dirty="0" smtClean="0">
                <a:solidFill>
                  <a:schemeClr val="tx1"/>
                </a:solidFill>
              </a:rPr>
              <a:t> 10 gr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363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71800" y="692696"/>
            <a:ext cx="33089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z-Cyrl-UZ" sz="2000" b="1" dirty="0"/>
              <a:t>PISHLОQ TЕXNОLОGIYASI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700808"/>
            <a:ext cx="849694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i="1" dirty="0" smtClean="0"/>
              <a:t>	</a:t>
            </a:r>
            <a:r>
              <a:rPr lang="uz-Cyrl-UZ" b="1" dirty="0" smtClean="0"/>
              <a:t>Pishloq </a:t>
            </a:r>
            <a:r>
              <a:rPr lang="uz-Cyrl-UZ" dirty="0"/>
              <a:t>– azaldan ma’lum bo‘ladigan a’lo da</a:t>
            </a:r>
            <a:r>
              <a:rPr lang="en-US" dirty="0"/>
              <a:t>r</a:t>
            </a:r>
            <a:r>
              <a:rPr lang="uz-Cyrl-UZ" dirty="0"/>
              <a:t>ajali sut mahsuloti. </a:t>
            </a:r>
            <a:r>
              <a:rPr lang="en-US" dirty="0" err="1"/>
              <a:t>Pishloq</a:t>
            </a:r>
            <a:r>
              <a:rPr lang="en-US" dirty="0"/>
              <a:t> </a:t>
            </a:r>
            <a:r>
              <a:rPr lang="en-US" dirty="0" err="1"/>
              <a:t>oqsil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yog‘ga</a:t>
            </a:r>
            <a:r>
              <a:rPr lang="en-US" dirty="0"/>
              <a:t> </a:t>
            </a:r>
            <a:r>
              <a:rPr lang="en-US" dirty="0" err="1"/>
              <a:t>juda</a:t>
            </a:r>
            <a:r>
              <a:rPr lang="en-US" dirty="0"/>
              <a:t> boy, </a:t>
            </a:r>
            <a:r>
              <a:rPr lang="en-US" dirty="0" err="1"/>
              <a:t>shuning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uning</a:t>
            </a:r>
            <a:r>
              <a:rPr lang="en-US" dirty="0"/>
              <a:t> </a:t>
            </a:r>
            <a:r>
              <a:rPr lang="en-US" dirty="0" err="1" smtClean="0"/>
              <a:t>ozuqaviy</a:t>
            </a:r>
            <a:r>
              <a:rPr lang="en-US" dirty="0" smtClean="0"/>
              <a:t> </a:t>
            </a:r>
            <a:r>
              <a:rPr lang="en-US" dirty="0" err="1" smtClean="0"/>
              <a:t>qimmati</a:t>
            </a:r>
            <a:r>
              <a:rPr lang="en-US" dirty="0" smtClean="0"/>
              <a:t> </a:t>
            </a:r>
            <a:r>
              <a:rPr lang="en-US" dirty="0" err="1"/>
              <a:t>yuqori</a:t>
            </a:r>
            <a:r>
              <a:rPr lang="en-US" dirty="0"/>
              <a:t>. </a:t>
            </a:r>
            <a:r>
              <a:rPr lang="en-US" dirty="0" err="1"/>
              <a:t>Uning</a:t>
            </a:r>
            <a:r>
              <a:rPr lang="en-US" dirty="0"/>
              <a:t> </a:t>
            </a:r>
            <a:r>
              <a:rPr lang="en-US" dirty="0" err="1"/>
              <a:t>tapkibida</a:t>
            </a:r>
            <a:r>
              <a:rPr lang="en-US" dirty="0"/>
              <a:t> </a:t>
            </a:r>
            <a:r>
              <a:rPr lang="en-US" dirty="0" err="1"/>
              <a:t>kalstiy</a:t>
            </a:r>
            <a:r>
              <a:rPr lang="en-US" dirty="0"/>
              <a:t>, </a:t>
            </a:r>
            <a:r>
              <a:rPr lang="en-US" dirty="0" err="1"/>
              <a:t>fosfor</a:t>
            </a:r>
            <a:r>
              <a:rPr lang="en-US" dirty="0"/>
              <a:t>, «A» </a:t>
            </a:r>
            <a:r>
              <a:rPr lang="en-US" dirty="0" err="1"/>
              <a:t>va</a:t>
            </a:r>
            <a:r>
              <a:rPr lang="en-US" dirty="0"/>
              <a:t> «B</a:t>
            </a:r>
            <a:r>
              <a:rPr lang="en-US" baseline="-25000" dirty="0"/>
              <a:t>2</a:t>
            </a:r>
            <a:r>
              <a:rPr lang="en-US" dirty="0"/>
              <a:t>» </a:t>
            </a:r>
            <a:r>
              <a:rPr lang="en-US" dirty="0" err="1"/>
              <a:t>vitamini</a:t>
            </a:r>
            <a:r>
              <a:rPr lang="en-US" dirty="0"/>
              <a:t> </a:t>
            </a:r>
            <a:r>
              <a:rPr lang="en-US" dirty="0" err="1"/>
              <a:t>ko‘plab</a:t>
            </a:r>
            <a:r>
              <a:rPr lang="en-US" dirty="0"/>
              <a:t> </a:t>
            </a:r>
            <a:r>
              <a:rPr lang="en-US" dirty="0" err="1" smtClean="0"/>
              <a:t>uchraydi</a:t>
            </a:r>
            <a:r>
              <a:rPr lang="en-US" dirty="0"/>
              <a:t>. </a:t>
            </a:r>
            <a:r>
              <a:rPr lang="en-US" dirty="0" err="1"/>
              <a:t>Uning</a:t>
            </a:r>
            <a:r>
              <a:rPr lang="en-US" dirty="0"/>
              <a:t> </a:t>
            </a:r>
            <a:r>
              <a:rPr lang="en-US" dirty="0" err="1" smtClean="0"/>
              <a:t>kalloriyasi</a:t>
            </a:r>
            <a:r>
              <a:rPr lang="en-US" dirty="0" smtClean="0"/>
              <a:t> </a:t>
            </a:r>
            <a:r>
              <a:rPr lang="en-US" dirty="0" err="1"/>
              <a:t>yuqori</a:t>
            </a:r>
            <a:r>
              <a:rPr lang="en-US" dirty="0"/>
              <a:t>. </a:t>
            </a:r>
            <a:r>
              <a:rPr lang="en-US" dirty="0" err="1"/>
              <a:t>Shuning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pishloq</a:t>
            </a:r>
            <a:r>
              <a:rPr lang="en-US" dirty="0"/>
              <a:t> </a:t>
            </a:r>
            <a:r>
              <a:rPr lang="en-US" dirty="0" err="1"/>
              <a:t>bolalar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yoshlar</a:t>
            </a:r>
            <a:r>
              <a:rPr lang="en-US" dirty="0"/>
              <a:t> </a:t>
            </a:r>
            <a:r>
              <a:rPr lang="en-US" dirty="0" err="1"/>
              <a:t>ovqati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/>
              <a:t>qimmatli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 smtClean="0"/>
              <a:t>hisoblanadi</a:t>
            </a:r>
            <a:r>
              <a:rPr lang="en-US" dirty="0"/>
              <a:t>. </a:t>
            </a:r>
            <a:r>
              <a:rPr lang="en-US" dirty="0" err="1"/>
              <a:t>Pishloq</a:t>
            </a:r>
            <a:r>
              <a:rPr lang="en-US" dirty="0"/>
              <a:t> </a:t>
            </a:r>
            <a:r>
              <a:rPr lang="en-US" dirty="0" err="1"/>
              <a:t>tarkibidagi</a:t>
            </a:r>
            <a:r>
              <a:rPr lang="en-US" dirty="0"/>
              <a:t> </a:t>
            </a:r>
            <a:r>
              <a:rPr lang="en-US" dirty="0" err="1"/>
              <a:t>oqsil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yog‘lar</a:t>
            </a:r>
            <a:r>
              <a:rPr lang="en-US" dirty="0"/>
              <a:t> </a:t>
            </a:r>
            <a:r>
              <a:rPr lang="en-US" dirty="0" err="1"/>
              <a:t>organizmda</a:t>
            </a:r>
            <a:r>
              <a:rPr lang="en-US" dirty="0"/>
              <a:t> </a:t>
            </a:r>
            <a:r>
              <a:rPr lang="en-US" dirty="0" err="1"/>
              <a:t>oson</a:t>
            </a:r>
            <a:r>
              <a:rPr lang="en-US" dirty="0"/>
              <a:t> </a:t>
            </a:r>
            <a:r>
              <a:rPr lang="en-US" dirty="0" err="1"/>
              <a:t>hazm</a:t>
            </a:r>
            <a:r>
              <a:rPr lang="en-US" dirty="0"/>
              <a:t> </a:t>
            </a:r>
            <a:r>
              <a:rPr lang="en-US" dirty="0" err="1"/>
              <a:t>bo‘ladi</a:t>
            </a:r>
            <a:r>
              <a:rPr lang="en-US" dirty="0"/>
              <a:t>. </a:t>
            </a:r>
            <a:r>
              <a:rPr lang="en-US" dirty="0" err="1"/>
              <a:t>Inson</a:t>
            </a:r>
            <a:r>
              <a:rPr lang="en-US" dirty="0"/>
              <a:t> </a:t>
            </a:r>
            <a:r>
              <a:rPr lang="en-US" dirty="0" err="1" smtClean="0"/>
              <a:t>organizmiga</a:t>
            </a:r>
            <a:r>
              <a:rPr lang="en-US" dirty="0" smtClean="0"/>
              <a:t>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 smtClean="0"/>
              <a:t>zarur</a:t>
            </a:r>
            <a:r>
              <a:rPr lang="en-US" dirty="0" smtClean="0"/>
              <a:t> </a:t>
            </a:r>
            <a:r>
              <a:rPr lang="en-US" dirty="0" err="1"/>
              <a:t>bo‘lgan</a:t>
            </a:r>
            <a:r>
              <a:rPr lang="en-US" dirty="0"/>
              <a:t> </a:t>
            </a:r>
            <a:r>
              <a:rPr lang="en-US" dirty="0" err="1"/>
              <a:t>moddalar</a:t>
            </a:r>
            <a:r>
              <a:rPr lang="en-US" dirty="0"/>
              <a:t>, </a:t>
            </a:r>
            <a:r>
              <a:rPr lang="en-US" dirty="0" err="1"/>
              <a:t>ya’ni</a:t>
            </a:r>
            <a:r>
              <a:rPr lang="en-US" dirty="0"/>
              <a:t> mineral </a:t>
            </a:r>
            <a:r>
              <a:rPr lang="en-US" dirty="0" err="1"/>
              <a:t>tuzlar</a:t>
            </a:r>
            <a:r>
              <a:rPr lang="en-US" dirty="0"/>
              <a:t>, </a:t>
            </a:r>
            <a:r>
              <a:rPr lang="en-US" dirty="0" err="1"/>
              <a:t>kalstiy</a:t>
            </a:r>
            <a:r>
              <a:rPr lang="en-US" dirty="0"/>
              <a:t> </a:t>
            </a:r>
            <a:r>
              <a:rPr lang="en-US" dirty="0" err="1"/>
              <a:t>tuzlari</a:t>
            </a:r>
            <a:r>
              <a:rPr lang="en-US" dirty="0"/>
              <a:t> </a:t>
            </a:r>
            <a:r>
              <a:rPr lang="en-US" dirty="0" err="1"/>
              <a:t>pishloqda</a:t>
            </a:r>
            <a:r>
              <a:rPr lang="en-US" dirty="0"/>
              <a:t> </a:t>
            </a:r>
            <a:r>
              <a:rPr lang="en-US" dirty="0" err="1" smtClean="0"/>
              <a:t>boshqa</a:t>
            </a:r>
            <a:r>
              <a:rPr lang="en-US" dirty="0" smtClean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 smtClean="0"/>
              <a:t>mahsulotlaridan</a:t>
            </a:r>
            <a:r>
              <a:rPr lang="en-US" dirty="0" smtClean="0"/>
              <a:t> </a:t>
            </a:r>
            <a:r>
              <a:rPr lang="en-US" dirty="0" err="1" smtClean="0"/>
              <a:t>ko‘ra</a:t>
            </a:r>
            <a:r>
              <a:rPr lang="en-US" dirty="0" smtClean="0"/>
              <a:t> </a:t>
            </a:r>
            <a:r>
              <a:rPr lang="en-US" dirty="0" err="1" smtClean="0"/>
              <a:t>ko‘proq</a:t>
            </a:r>
            <a:r>
              <a:rPr lang="en-US" dirty="0" smtClean="0"/>
              <a:t> </a:t>
            </a:r>
            <a:r>
              <a:rPr lang="en-US" dirty="0" err="1"/>
              <a:t>uchraydi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/>
              <a:t>	 </a:t>
            </a:r>
            <a:r>
              <a:rPr lang="en-US" dirty="0" err="1"/>
              <a:t>Pishloqning</a:t>
            </a:r>
            <a:r>
              <a:rPr lang="en-US" dirty="0"/>
              <a:t> </a:t>
            </a:r>
            <a:r>
              <a:rPr lang="en-US" dirty="0" err="1"/>
              <a:t>oziqaviy</a:t>
            </a:r>
            <a:r>
              <a:rPr lang="en-US" dirty="0"/>
              <a:t> </a:t>
            </a:r>
            <a:r>
              <a:rPr lang="en-US" dirty="0" err="1" smtClean="0"/>
              <a:t>qimmati</a:t>
            </a:r>
            <a:r>
              <a:rPr lang="en-US" dirty="0" smtClean="0"/>
              <a:t>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dedik</a:t>
            </a:r>
            <a:r>
              <a:rPr lang="en-US" dirty="0"/>
              <a:t>, </a:t>
            </a:r>
            <a:r>
              <a:rPr lang="en-US" dirty="0" err="1"/>
              <a:t>chunki</a:t>
            </a:r>
            <a:r>
              <a:rPr lang="en-US" dirty="0"/>
              <a:t>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 smtClean="0"/>
              <a:t>tarkibida</a:t>
            </a:r>
            <a:r>
              <a:rPr lang="en-US" dirty="0" smtClean="0"/>
              <a:t> </a:t>
            </a:r>
            <a:r>
              <a:rPr lang="en-US" dirty="0"/>
              <a:t>25,6 %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yaqin</a:t>
            </a:r>
            <a:r>
              <a:rPr lang="en-US" dirty="0"/>
              <a:t> </a:t>
            </a:r>
            <a:r>
              <a:rPr lang="en-US" dirty="0" err="1"/>
              <a:t>oqsil</a:t>
            </a:r>
            <a:r>
              <a:rPr lang="en-US" dirty="0"/>
              <a:t>, 30 %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yaqin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yog‘i</a:t>
            </a:r>
            <a:r>
              <a:rPr lang="en-US" dirty="0"/>
              <a:t> bor. 100 </a:t>
            </a:r>
            <a:r>
              <a:rPr lang="en-US" dirty="0" err="1"/>
              <a:t>gramm</a:t>
            </a:r>
            <a:r>
              <a:rPr lang="en-US" dirty="0"/>
              <a:t> </a:t>
            </a:r>
            <a:r>
              <a:rPr lang="en-US" dirty="0" err="1"/>
              <a:t>pishloq</a:t>
            </a:r>
            <a:r>
              <a:rPr lang="en-US" dirty="0"/>
              <a:t> 300-400 </a:t>
            </a:r>
            <a:r>
              <a:rPr lang="en-US" dirty="0" err="1" smtClean="0"/>
              <a:t>kilokalloriyaga</a:t>
            </a:r>
            <a:r>
              <a:rPr lang="en-US" dirty="0" smtClean="0"/>
              <a:t> </a:t>
            </a:r>
            <a:r>
              <a:rPr lang="en-US" dirty="0" err="1"/>
              <a:t>ega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3584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5486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/>
              <a:t>Eritilgan</a:t>
            </a:r>
            <a:r>
              <a:rPr lang="en-US" b="1" dirty="0"/>
              <a:t> </a:t>
            </a:r>
            <a:r>
              <a:rPr lang="en-US" b="1" dirty="0" err="1" smtClean="0"/>
              <a:t>yumshoq</a:t>
            </a:r>
            <a:r>
              <a:rPr lang="en-US" b="1" dirty="0" smtClean="0"/>
              <a:t> </a:t>
            </a:r>
            <a:r>
              <a:rPr lang="en-US" b="1" dirty="0" err="1"/>
              <a:t>pishloqlar</a:t>
            </a:r>
            <a:r>
              <a:rPr lang="en-US" b="1" dirty="0"/>
              <a:t> </a:t>
            </a:r>
            <a:r>
              <a:rPr lang="en-US" b="1" dirty="0" err="1"/>
              <a:t>ishlab</a:t>
            </a:r>
            <a:r>
              <a:rPr lang="en-US" b="1" dirty="0"/>
              <a:t> </a:t>
            </a:r>
            <a:r>
              <a:rPr lang="en-US" b="1" dirty="0" err="1"/>
              <a:t>chiqarish</a:t>
            </a:r>
            <a:r>
              <a:rPr lang="en-US" b="1" dirty="0"/>
              <a:t> </a:t>
            </a:r>
            <a:r>
              <a:rPr lang="en-US" b="1" dirty="0" err="1"/>
              <a:t>texnologik</a:t>
            </a:r>
            <a:r>
              <a:rPr lang="en-US" b="1" dirty="0"/>
              <a:t> </a:t>
            </a:r>
            <a:r>
              <a:rPr lang="en-US" b="1" dirty="0" err="1"/>
              <a:t>sxemasi</a:t>
            </a:r>
            <a:r>
              <a:rPr lang="en-US" b="1" dirty="0"/>
              <a:t>.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70477"/>
            <a:ext cx="5112568" cy="4710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879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6206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 smtClean="0"/>
              <a:t>Alohida</a:t>
            </a:r>
            <a:r>
              <a:rPr lang="en-US" b="1" dirty="0" smtClean="0"/>
              <a:t> </a:t>
            </a:r>
            <a:r>
              <a:rPr lang="en-US" b="1" dirty="0" err="1"/>
              <a:t>pishloq</a:t>
            </a:r>
            <a:r>
              <a:rPr lang="en-US" b="1" dirty="0"/>
              <a:t> </a:t>
            </a:r>
            <a:r>
              <a:rPr lang="en-US" b="1" dirty="0" err="1"/>
              <a:t>turlari</a:t>
            </a:r>
            <a:r>
              <a:rPr lang="en-US" b="1" dirty="0"/>
              <a:t> </a:t>
            </a:r>
            <a:r>
              <a:rPr lang="en-US" b="1" dirty="0" err="1"/>
              <a:t>ishlab</a:t>
            </a:r>
            <a:r>
              <a:rPr lang="en-US" b="1" dirty="0"/>
              <a:t> </a:t>
            </a:r>
            <a:r>
              <a:rPr lang="en-US" b="1" dirty="0" err="1"/>
              <a:t>chiqarish</a:t>
            </a:r>
            <a:r>
              <a:rPr lang="en-US" b="1" dirty="0"/>
              <a:t> </a:t>
            </a:r>
            <a:r>
              <a:rPr lang="en-US" b="1" dirty="0" err="1"/>
              <a:t>texnologiyasi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628507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b="1" dirty="0" smtClean="0"/>
              <a:t>	</a:t>
            </a:r>
            <a:r>
              <a:rPr lang="en-US" sz="1600" b="1" dirty="0" err="1" smtClean="0"/>
              <a:t>Shirdonli</a:t>
            </a:r>
            <a:r>
              <a:rPr lang="en-US" sz="1600" b="1" dirty="0" smtClean="0"/>
              <a:t> </a:t>
            </a:r>
            <a:r>
              <a:rPr lang="en-US" sz="1600" b="1" dirty="0" err="1"/>
              <a:t>pishloqlar</a:t>
            </a:r>
            <a:r>
              <a:rPr lang="en-US" sz="1600" b="1" dirty="0"/>
              <a:t>. </a:t>
            </a:r>
            <a:r>
              <a:rPr lang="en-US" sz="1600" dirty="0" err="1"/>
              <a:t>Pishloqning</a:t>
            </a:r>
            <a:r>
              <a:rPr lang="en-US" sz="1600" dirty="0"/>
              <a:t> </a:t>
            </a:r>
            <a:r>
              <a:rPr lang="en-US" sz="1600" dirty="0" err="1"/>
              <a:t>bunday</a:t>
            </a:r>
            <a:r>
              <a:rPr lang="en-US" sz="1600" dirty="0"/>
              <a:t> </a:t>
            </a:r>
            <a:r>
              <a:rPr lang="en-US" sz="1600" dirty="0" err="1"/>
              <a:t>sinfi</a:t>
            </a:r>
            <a:r>
              <a:rPr lang="en-US" sz="1600" dirty="0"/>
              <a:t> </a:t>
            </a:r>
            <a:r>
              <a:rPr lang="en-US" sz="1600" dirty="0" err="1"/>
              <a:t>shakli</a:t>
            </a:r>
            <a:r>
              <a:rPr lang="en-US" sz="1600" dirty="0"/>
              <a:t>, </a:t>
            </a:r>
            <a:r>
              <a:rPr lang="en-US" sz="1600" dirty="0" err="1" smtClean="0"/>
              <a:t>og‘irligi</a:t>
            </a:r>
            <a:r>
              <a:rPr lang="en-US" sz="1600" dirty="0"/>
              <a:t>, </a:t>
            </a:r>
            <a:r>
              <a:rPr lang="en-US" sz="1600" dirty="0" err="1"/>
              <a:t>organoleptik</a:t>
            </a:r>
            <a:r>
              <a:rPr lang="en-US" sz="1600" dirty="0"/>
              <a:t> </a:t>
            </a:r>
            <a:r>
              <a:rPr lang="en-US" sz="1600" dirty="0" err="1"/>
              <a:t>xossalari</a:t>
            </a:r>
            <a:r>
              <a:rPr lang="en-US" sz="1600" dirty="0"/>
              <a:t>, </a:t>
            </a:r>
            <a:r>
              <a:rPr lang="en-US" sz="1600" dirty="0" err="1"/>
              <a:t>kimyoviy</a:t>
            </a:r>
            <a:r>
              <a:rPr lang="en-US" sz="1600" dirty="0"/>
              <a:t> </a:t>
            </a:r>
            <a:r>
              <a:rPr lang="en-US" sz="1600" dirty="0" err="1"/>
              <a:t>tarkibi</a:t>
            </a:r>
            <a:r>
              <a:rPr lang="en-US" sz="1600" dirty="0"/>
              <a:t> </a:t>
            </a:r>
            <a:r>
              <a:rPr lang="en-US" sz="1600" dirty="0" err="1"/>
              <a:t>va</a:t>
            </a:r>
            <a:r>
              <a:rPr lang="en-US" sz="1600" dirty="0"/>
              <a:t> </a:t>
            </a:r>
            <a:r>
              <a:rPr lang="en-US" sz="1600" dirty="0" err="1"/>
              <a:t>ishlab</a:t>
            </a:r>
            <a:r>
              <a:rPr lang="en-US" sz="1600" dirty="0"/>
              <a:t> </a:t>
            </a:r>
            <a:r>
              <a:rPr lang="en-US" sz="1600" dirty="0" err="1"/>
              <a:t>chiqarish</a:t>
            </a:r>
            <a:r>
              <a:rPr lang="en-US" sz="1600" dirty="0"/>
              <a:t> </a:t>
            </a:r>
            <a:r>
              <a:rPr lang="en-US" sz="1600" dirty="0" err="1"/>
              <a:t>texnologiyasi</a:t>
            </a:r>
            <a:r>
              <a:rPr lang="en-US" sz="1600" dirty="0"/>
              <a:t> </a:t>
            </a:r>
            <a:r>
              <a:rPr lang="en-US" sz="1600" dirty="0" err="1"/>
              <a:t>bilan</a:t>
            </a:r>
            <a:r>
              <a:rPr lang="en-US" sz="1600" dirty="0"/>
              <a:t> </a:t>
            </a:r>
            <a:r>
              <a:rPr lang="en-US" sz="1600" dirty="0" err="1"/>
              <a:t>bir-biridan</a:t>
            </a:r>
            <a:r>
              <a:rPr lang="en-US" sz="1600" dirty="0"/>
              <a:t> </a:t>
            </a:r>
            <a:r>
              <a:rPr lang="en-US" sz="1600" dirty="0" err="1" smtClean="0"/>
              <a:t>farqlanadigan</a:t>
            </a:r>
            <a:r>
              <a:rPr lang="en-US" sz="1600" dirty="0" smtClean="0"/>
              <a:t> </a:t>
            </a:r>
            <a:r>
              <a:rPr lang="en-US" sz="1600" dirty="0" err="1"/>
              <a:t>katta</a:t>
            </a:r>
            <a:r>
              <a:rPr lang="en-US" sz="1600" dirty="0"/>
              <a:t> </a:t>
            </a:r>
            <a:r>
              <a:rPr lang="en-US" sz="1600" dirty="0" err="1" smtClean="0"/>
              <a:t>miqdordagi</a:t>
            </a:r>
            <a:r>
              <a:rPr lang="en-US" sz="1600" dirty="0" smtClean="0"/>
              <a:t> </a:t>
            </a:r>
            <a:r>
              <a:rPr lang="en-US" sz="1600" dirty="0" err="1" smtClean="0"/>
              <a:t>guruhlardan</a:t>
            </a:r>
            <a:r>
              <a:rPr lang="en-US" sz="1600" dirty="0" smtClean="0"/>
              <a:t> </a:t>
            </a:r>
            <a:r>
              <a:rPr lang="en-US" sz="1600" dirty="0" err="1"/>
              <a:t>tashkil</a:t>
            </a:r>
            <a:r>
              <a:rPr lang="en-US" sz="1600" dirty="0"/>
              <a:t> </a:t>
            </a:r>
            <a:r>
              <a:rPr lang="en-US" sz="1600" dirty="0" err="1"/>
              <a:t>topgan</a:t>
            </a:r>
            <a:r>
              <a:rPr lang="en-US" sz="1600" dirty="0"/>
              <a:t>.</a:t>
            </a:r>
            <a:endParaRPr lang="ru-RU" sz="1600" dirty="0"/>
          </a:p>
          <a:p>
            <a:pPr algn="just">
              <a:lnSpc>
                <a:spcPct val="150000"/>
              </a:lnSpc>
            </a:pPr>
            <a:r>
              <a:rPr lang="en-US" sz="1600" dirty="0" smtClean="0"/>
              <a:t>	</a:t>
            </a:r>
            <a:r>
              <a:rPr lang="en-US" sz="1600" b="1" dirty="0" err="1" smtClean="0"/>
              <a:t>Shvestar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tipidagi</a:t>
            </a:r>
            <a:r>
              <a:rPr lang="en-US" sz="1600" b="1" dirty="0" smtClean="0"/>
              <a:t> </a:t>
            </a:r>
            <a:r>
              <a:rPr lang="en-US" sz="1600" b="1" dirty="0" err="1"/>
              <a:t>pishloqlar</a:t>
            </a:r>
            <a:r>
              <a:rPr lang="en-US" sz="1600" dirty="0"/>
              <a:t>. </a:t>
            </a:r>
            <a:r>
              <a:rPr lang="en-US" sz="1600" dirty="0" err="1"/>
              <a:t>Shvestar</a:t>
            </a:r>
            <a:r>
              <a:rPr lang="en-US" sz="1600" dirty="0"/>
              <a:t> </a:t>
            </a:r>
            <a:r>
              <a:rPr lang="en-US" sz="1600" dirty="0" err="1" smtClean="0"/>
              <a:t>pishlog‘i</a:t>
            </a:r>
            <a:r>
              <a:rPr lang="en-US" sz="1600" dirty="0" smtClean="0"/>
              <a:t> </a:t>
            </a:r>
            <a:r>
              <a:rPr lang="en-US" sz="1600" dirty="0" err="1"/>
              <a:t>ko‘p</a:t>
            </a:r>
            <a:r>
              <a:rPr lang="en-US" sz="1600" dirty="0"/>
              <a:t> </a:t>
            </a:r>
            <a:r>
              <a:rPr lang="en-US" sz="1600" dirty="0" err="1"/>
              <a:t>mamlakatlarda</a:t>
            </a:r>
            <a:r>
              <a:rPr lang="en-US" sz="1600" dirty="0"/>
              <a:t> </a:t>
            </a:r>
            <a:r>
              <a:rPr lang="en-US" sz="1600" dirty="0" err="1"/>
              <a:t>ishlab</a:t>
            </a:r>
            <a:r>
              <a:rPr lang="en-US" sz="1600" dirty="0"/>
              <a:t> </a:t>
            </a:r>
            <a:r>
              <a:rPr lang="en-US" sz="1600" dirty="0" err="1"/>
              <a:t>chiqarish</a:t>
            </a:r>
            <a:r>
              <a:rPr lang="en-US" sz="1600" dirty="0"/>
              <a:t> </a:t>
            </a:r>
            <a:r>
              <a:rPr lang="en-US" sz="1600" dirty="0" err="1"/>
              <a:t>texnologiyasi</a:t>
            </a:r>
            <a:r>
              <a:rPr lang="en-US" sz="1600" dirty="0"/>
              <a:t> </a:t>
            </a:r>
            <a:r>
              <a:rPr lang="en-US" sz="1600" dirty="0" err="1"/>
              <a:t>sal</a:t>
            </a:r>
            <a:r>
              <a:rPr lang="en-US" sz="1600" dirty="0"/>
              <a:t> </a:t>
            </a:r>
            <a:r>
              <a:rPr lang="en-US" sz="1600" dirty="0" err="1" smtClean="0"/>
              <a:t>o‘zgartirilgan</a:t>
            </a:r>
            <a:r>
              <a:rPr lang="en-US" sz="1600" dirty="0" smtClean="0"/>
              <a:t> </a:t>
            </a:r>
            <a:r>
              <a:rPr lang="en-US" sz="1600" dirty="0" err="1"/>
              <a:t>yoki</a:t>
            </a:r>
            <a:r>
              <a:rPr lang="en-US" sz="1600" dirty="0"/>
              <a:t> </a:t>
            </a:r>
            <a:r>
              <a:rPr lang="en-US" sz="1600" dirty="0" err="1" smtClean="0"/>
              <a:t>o‘zgartirilmagan</a:t>
            </a:r>
            <a:r>
              <a:rPr lang="en-US" sz="1600" dirty="0" smtClean="0"/>
              <a:t> </a:t>
            </a:r>
            <a:r>
              <a:rPr lang="en-US" sz="1600" dirty="0" err="1" smtClean="0"/>
              <a:t>holda</a:t>
            </a:r>
            <a:r>
              <a:rPr lang="en-US" sz="1600" dirty="0" smtClean="0"/>
              <a:t> </a:t>
            </a:r>
            <a:r>
              <a:rPr lang="en-US" sz="1600" dirty="0" err="1"/>
              <a:t>ishlab</a:t>
            </a:r>
            <a:r>
              <a:rPr lang="en-US" sz="1600" dirty="0"/>
              <a:t> </a:t>
            </a:r>
            <a:r>
              <a:rPr lang="en-US" sz="1600" dirty="0" err="1" smtClean="0"/>
              <a:t>chiqariladi</a:t>
            </a:r>
            <a:r>
              <a:rPr lang="en-US" sz="1600" dirty="0"/>
              <a:t>. </a:t>
            </a:r>
            <a:r>
              <a:rPr lang="en-US" sz="1600" dirty="0" err="1"/>
              <a:t>Bunday</a:t>
            </a:r>
            <a:r>
              <a:rPr lang="en-US" sz="1600" dirty="0"/>
              <a:t> </a:t>
            </a:r>
            <a:r>
              <a:rPr lang="en-US" sz="1600" dirty="0" err="1"/>
              <a:t>pishloqlar</a:t>
            </a:r>
            <a:r>
              <a:rPr lang="en-US" sz="1600" dirty="0"/>
              <a:t> </a:t>
            </a:r>
            <a:r>
              <a:rPr lang="en-US" sz="1600" dirty="0" err="1"/>
              <a:t>nafis</a:t>
            </a:r>
            <a:r>
              <a:rPr lang="en-US" sz="1600" dirty="0"/>
              <a:t>, </a:t>
            </a:r>
            <a:r>
              <a:rPr lang="en-US" sz="1600" dirty="0" err="1" smtClean="0"/>
              <a:t>shirinroq</a:t>
            </a:r>
            <a:r>
              <a:rPr lang="en-US" sz="1600" dirty="0" smtClean="0"/>
              <a:t> </a:t>
            </a:r>
            <a:r>
              <a:rPr lang="en-US" sz="1600" dirty="0" err="1" smtClean="0"/>
              <a:t>yoqimli</a:t>
            </a:r>
            <a:r>
              <a:rPr lang="en-US" sz="1600" dirty="0" smtClean="0"/>
              <a:t> </a:t>
            </a:r>
            <a:r>
              <a:rPr lang="en-US" sz="1600" dirty="0" err="1"/>
              <a:t>ta’m</a:t>
            </a:r>
            <a:r>
              <a:rPr lang="en-US" sz="1600" dirty="0"/>
              <a:t> </a:t>
            </a:r>
            <a:r>
              <a:rPr lang="en-US" sz="1600" dirty="0" err="1"/>
              <a:t>va</a:t>
            </a:r>
            <a:r>
              <a:rPr lang="en-US" sz="1600" dirty="0"/>
              <a:t> </a:t>
            </a:r>
            <a:r>
              <a:rPr lang="en-US" sz="1600" dirty="0" err="1"/>
              <a:t>xidga</a:t>
            </a:r>
            <a:r>
              <a:rPr lang="en-US" sz="1600" dirty="0"/>
              <a:t> </a:t>
            </a:r>
            <a:r>
              <a:rPr lang="en-US" sz="1600" dirty="0" err="1"/>
              <a:t>ega</a:t>
            </a:r>
            <a:r>
              <a:rPr lang="en-US" sz="1600" dirty="0"/>
              <a:t> </a:t>
            </a:r>
            <a:r>
              <a:rPr lang="en-US" sz="1600" dirty="0" err="1"/>
              <a:t>bo‘ladi</a:t>
            </a:r>
            <a:r>
              <a:rPr lang="en-US" sz="1600" dirty="0"/>
              <a:t>. </a:t>
            </a:r>
            <a:r>
              <a:rPr lang="en-US" sz="1600" dirty="0" err="1"/>
              <a:t>Shvestar</a:t>
            </a:r>
            <a:r>
              <a:rPr lang="en-US" sz="1600" dirty="0"/>
              <a:t> </a:t>
            </a:r>
            <a:r>
              <a:rPr lang="en-US" sz="1600" dirty="0" err="1" smtClean="0"/>
              <a:t>pishlog‘i</a:t>
            </a:r>
            <a:r>
              <a:rPr lang="en-US" sz="1600" dirty="0" smtClean="0"/>
              <a:t> </a:t>
            </a:r>
            <a:r>
              <a:rPr lang="en-US" sz="1600" dirty="0" err="1"/>
              <a:t>sigir</a:t>
            </a:r>
            <a:r>
              <a:rPr lang="en-US" sz="1600" dirty="0"/>
              <a:t> </a:t>
            </a:r>
            <a:r>
              <a:rPr lang="en-US" sz="1600" dirty="0" err="1"/>
              <a:t>sutidan</a:t>
            </a:r>
            <a:r>
              <a:rPr lang="en-US" sz="1600" dirty="0"/>
              <a:t> </a:t>
            </a:r>
            <a:r>
              <a:rPr lang="en-US" sz="1600" dirty="0" err="1"/>
              <a:t>tayyorlanadi</a:t>
            </a:r>
            <a:r>
              <a:rPr lang="en-US" sz="1600" dirty="0"/>
              <a:t>. </a:t>
            </a:r>
            <a:r>
              <a:rPr lang="en-US" sz="1600" dirty="0" err="1"/>
              <a:t>Ularning</a:t>
            </a:r>
            <a:r>
              <a:rPr lang="en-US" sz="1600" dirty="0"/>
              <a:t> </a:t>
            </a:r>
            <a:r>
              <a:rPr lang="en-US" sz="1600" dirty="0" err="1"/>
              <a:t>shakli</a:t>
            </a:r>
            <a:r>
              <a:rPr lang="en-US" sz="1600" dirty="0"/>
              <a:t> </a:t>
            </a:r>
            <a:r>
              <a:rPr lang="en-US" sz="1600" dirty="0" err="1" smtClean="0"/>
              <a:t>har</a:t>
            </a:r>
            <a:r>
              <a:rPr lang="en-US" sz="1600" dirty="0" smtClean="0"/>
              <a:t> </a:t>
            </a:r>
            <a:r>
              <a:rPr lang="en-US" sz="1600" dirty="0" err="1"/>
              <a:t>xil</a:t>
            </a:r>
            <a:r>
              <a:rPr lang="en-US" sz="1600" dirty="0"/>
              <a:t> </a:t>
            </a:r>
            <a:r>
              <a:rPr lang="en-US" sz="1600" dirty="0" err="1"/>
              <a:t>bo‘lib</a:t>
            </a:r>
            <a:r>
              <a:rPr lang="en-US" sz="1600" dirty="0"/>
              <a:t>, </a:t>
            </a:r>
            <a:r>
              <a:rPr lang="en-US" sz="1600" dirty="0" err="1" smtClean="0"/>
              <a:t>og‘irligi</a:t>
            </a:r>
            <a:r>
              <a:rPr lang="en-US" sz="1600" dirty="0" smtClean="0"/>
              <a:t> </a:t>
            </a:r>
            <a:r>
              <a:rPr lang="en-US" sz="1600" dirty="0"/>
              <a:t>10 </a:t>
            </a:r>
            <a:r>
              <a:rPr lang="en-US" sz="1600" dirty="0" err="1"/>
              <a:t>kilogrammdan</a:t>
            </a:r>
            <a:r>
              <a:rPr lang="en-US" sz="1600" dirty="0"/>
              <a:t> 100 </a:t>
            </a:r>
            <a:r>
              <a:rPr lang="en-US" sz="1600" dirty="0" err="1"/>
              <a:t>kilogramgacha</a:t>
            </a:r>
            <a:r>
              <a:rPr lang="en-US" sz="1600" dirty="0"/>
              <a:t>. </a:t>
            </a:r>
            <a:r>
              <a:rPr lang="en-US" sz="1600" dirty="0" err="1"/>
              <a:t>Pishloq</a:t>
            </a:r>
            <a:r>
              <a:rPr lang="en-US" sz="1600" dirty="0"/>
              <a:t> </a:t>
            </a:r>
            <a:r>
              <a:rPr lang="en-US" sz="1600" dirty="0" err="1"/>
              <a:t>tayyorlash</a:t>
            </a:r>
            <a:r>
              <a:rPr lang="en-US" sz="1600" dirty="0"/>
              <a:t> </a:t>
            </a:r>
            <a:r>
              <a:rPr lang="en-US" sz="1600" dirty="0" err="1"/>
              <a:t>uchun</a:t>
            </a:r>
            <a:r>
              <a:rPr lang="en-US" sz="1600" dirty="0"/>
              <a:t> </a:t>
            </a:r>
            <a:r>
              <a:rPr lang="en-US" sz="1600" dirty="0" err="1"/>
              <a:t>sutga</a:t>
            </a:r>
            <a:r>
              <a:rPr lang="en-US" sz="1600" dirty="0"/>
              <a:t> Str. </a:t>
            </a:r>
            <a:r>
              <a:rPr lang="en-US" sz="1600" dirty="0" err="1"/>
              <a:t>lactis</a:t>
            </a:r>
            <a:r>
              <a:rPr lang="en-US" sz="1600" dirty="0"/>
              <a:t> </a:t>
            </a:r>
            <a:r>
              <a:rPr lang="en-US" sz="1600" dirty="0" err="1"/>
              <a:t>va</a:t>
            </a:r>
            <a:r>
              <a:rPr lang="en-US" sz="1600" dirty="0"/>
              <a:t> L. </a:t>
            </a:r>
            <a:r>
              <a:rPr lang="en-US" sz="1600" dirty="0" err="1"/>
              <a:t>Casei</a:t>
            </a:r>
            <a:r>
              <a:rPr lang="en-US" sz="1600" dirty="0"/>
              <a:t>. </a:t>
            </a:r>
            <a:r>
              <a:rPr lang="en-US" sz="1600" dirty="0" err="1"/>
              <a:t>kulturalardan</a:t>
            </a:r>
            <a:r>
              <a:rPr lang="en-US" sz="1600" dirty="0"/>
              <a:t> </a:t>
            </a:r>
            <a:r>
              <a:rPr lang="en-US" sz="1600" dirty="0" err="1"/>
              <a:t>tayyorlangan</a:t>
            </a:r>
            <a:r>
              <a:rPr lang="en-US" sz="1600" dirty="0"/>
              <a:t> </a:t>
            </a:r>
            <a:r>
              <a:rPr lang="en-US" sz="1600" dirty="0" err="1"/>
              <a:t>zakvaska</a:t>
            </a:r>
            <a:r>
              <a:rPr lang="en-US" sz="1600" dirty="0"/>
              <a:t> </a:t>
            </a:r>
            <a:r>
              <a:rPr lang="en-US" sz="1600" dirty="0" err="1" smtClean="0"/>
              <a:t>qo‘shiladi</a:t>
            </a:r>
            <a:r>
              <a:rPr lang="en-US" sz="1600" dirty="0"/>
              <a:t>. </a:t>
            </a:r>
            <a:r>
              <a:rPr lang="en-US" sz="1600" dirty="0" err="1"/>
              <a:t>Sutning</a:t>
            </a:r>
            <a:r>
              <a:rPr lang="en-US" sz="1600" dirty="0"/>
              <a:t> </a:t>
            </a:r>
            <a:r>
              <a:rPr lang="en-US" sz="1600" dirty="0" err="1"/>
              <a:t>ivishi</a:t>
            </a:r>
            <a:r>
              <a:rPr lang="en-US" sz="1600" dirty="0"/>
              <a:t> 30 </a:t>
            </a:r>
            <a:r>
              <a:rPr lang="en-US" sz="1600" dirty="0" err="1"/>
              <a:t>minut</a:t>
            </a:r>
            <a:r>
              <a:rPr lang="en-US" sz="1600" dirty="0"/>
              <a:t> </a:t>
            </a:r>
            <a:r>
              <a:rPr lang="en-US" sz="1600" dirty="0" err="1"/>
              <a:t>ichida</a:t>
            </a:r>
            <a:r>
              <a:rPr lang="en-US" sz="1600" dirty="0"/>
              <a:t> </a:t>
            </a:r>
            <a:r>
              <a:rPr lang="en-US" sz="1600" dirty="0" err="1"/>
              <a:t>boradi</a:t>
            </a:r>
            <a:r>
              <a:rPr lang="en-US" sz="1600" dirty="0"/>
              <a:t>. </a:t>
            </a:r>
            <a:r>
              <a:rPr lang="en-US" sz="1600" dirty="0" err="1" smtClean="0"/>
              <a:t>Hosil</a:t>
            </a:r>
            <a:r>
              <a:rPr lang="en-US" sz="1600" dirty="0" smtClean="0"/>
              <a:t> </a:t>
            </a:r>
            <a:r>
              <a:rPr lang="en-US" sz="1600" dirty="0" err="1"/>
              <a:t>bo‘lgan</a:t>
            </a:r>
            <a:r>
              <a:rPr lang="en-US" sz="1600" dirty="0"/>
              <a:t> </a:t>
            </a:r>
            <a:r>
              <a:rPr lang="en-US" sz="1600" dirty="0" err="1"/>
              <a:t>ivigan</a:t>
            </a:r>
            <a:r>
              <a:rPr lang="en-US" sz="1600" dirty="0"/>
              <a:t> </a:t>
            </a:r>
            <a:r>
              <a:rPr lang="en-US" sz="1600" dirty="0" err="1" smtClean="0"/>
              <a:t>quyqadan</a:t>
            </a:r>
            <a:r>
              <a:rPr lang="en-US" sz="1600" dirty="0" smtClean="0"/>
              <a:t> </a:t>
            </a:r>
            <a:r>
              <a:rPr lang="en-US" sz="1600" dirty="0" err="1"/>
              <a:t>kichik</a:t>
            </a:r>
            <a:r>
              <a:rPr lang="en-US" sz="1600" dirty="0"/>
              <a:t> (3-4 mm) </a:t>
            </a:r>
            <a:r>
              <a:rPr lang="en-US" sz="1600" dirty="0" err="1"/>
              <a:t>pishloq</a:t>
            </a:r>
            <a:r>
              <a:rPr lang="en-US" sz="1600" dirty="0"/>
              <a:t> </a:t>
            </a:r>
            <a:r>
              <a:rPr lang="en-US" sz="1600" dirty="0" err="1"/>
              <a:t>donalari</a:t>
            </a:r>
            <a:r>
              <a:rPr lang="en-US" sz="1600" dirty="0"/>
              <a:t> </a:t>
            </a:r>
            <a:r>
              <a:rPr lang="en-US" sz="1600" dirty="0" err="1"/>
              <a:t>olinadi</a:t>
            </a:r>
            <a:r>
              <a:rPr lang="en-US" sz="1600" dirty="0"/>
              <a:t>. </a:t>
            </a:r>
            <a:r>
              <a:rPr lang="en-US" sz="1600" dirty="0" err="1"/>
              <a:t>Olingan</a:t>
            </a:r>
            <a:r>
              <a:rPr lang="en-US" sz="1600" dirty="0"/>
              <a:t> </a:t>
            </a:r>
            <a:r>
              <a:rPr lang="en-US" sz="1600" dirty="0" err="1"/>
              <a:t>pishloq</a:t>
            </a:r>
            <a:r>
              <a:rPr lang="en-US" sz="1600" dirty="0"/>
              <a:t> 22-25 </a:t>
            </a:r>
            <a:r>
              <a:rPr lang="en-US" sz="1600" baseline="30000" dirty="0"/>
              <a:t>0</a:t>
            </a:r>
            <a:r>
              <a:rPr lang="en-US" sz="1600" dirty="0"/>
              <a:t>C </a:t>
            </a:r>
            <a:r>
              <a:rPr lang="en-US" sz="1600" dirty="0" err="1"/>
              <a:t>haroratda</a:t>
            </a:r>
            <a:r>
              <a:rPr lang="en-US" sz="1600" dirty="0"/>
              <a:t> </a:t>
            </a:r>
            <a:r>
              <a:rPr lang="en-US" sz="1600" dirty="0" err="1"/>
              <a:t>bir</a:t>
            </a:r>
            <a:r>
              <a:rPr lang="en-US" sz="1600" dirty="0"/>
              <a:t> </a:t>
            </a:r>
            <a:r>
              <a:rPr lang="en-US" sz="1600" dirty="0" err="1"/>
              <a:t>oy</a:t>
            </a:r>
            <a:r>
              <a:rPr lang="en-US" sz="1600" dirty="0"/>
              <a:t> </a:t>
            </a:r>
            <a:r>
              <a:rPr lang="en-US" sz="1600" dirty="0" err="1"/>
              <a:t>davomida</a:t>
            </a:r>
            <a:r>
              <a:rPr lang="en-US" sz="1600" dirty="0"/>
              <a:t> </a:t>
            </a:r>
            <a:r>
              <a:rPr lang="en-US" sz="1600" dirty="0" err="1" smtClean="0"/>
              <a:t>bijg‘ish</a:t>
            </a:r>
            <a:r>
              <a:rPr lang="en-US" sz="1600" dirty="0" smtClean="0"/>
              <a:t> </a:t>
            </a:r>
            <a:r>
              <a:rPr lang="en-US" sz="1600" dirty="0" err="1"/>
              <a:t>kamerasida</a:t>
            </a:r>
            <a:r>
              <a:rPr lang="en-US" sz="1600" dirty="0"/>
              <a:t> </a:t>
            </a:r>
            <a:r>
              <a:rPr lang="en-US" sz="1600" dirty="0" err="1" smtClean="0"/>
              <a:t>saqlanadi</a:t>
            </a:r>
            <a:r>
              <a:rPr lang="en-US" sz="1600" dirty="0"/>
              <a:t>. </a:t>
            </a:r>
            <a:r>
              <a:rPr lang="en-US" sz="1600" dirty="0" err="1"/>
              <a:t>Pishloqda</a:t>
            </a:r>
            <a:r>
              <a:rPr lang="en-US" sz="1600" dirty="0"/>
              <a:t> 2-3 </a:t>
            </a:r>
            <a:r>
              <a:rPr lang="en-US" sz="1600" dirty="0" err="1" smtClean="0"/>
              <a:t>haftadan</a:t>
            </a:r>
            <a:r>
              <a:rPr lang="en-US" sz="1600" dirty="0" smtClean="0"/>
              <a:t> </a:t>
            </a:r>
            <a:r>
              <a:rPr lang="en-US" sz="1600" dirty="0" err="1" smtClean="0"/>
              <a:t>so‘ng</a:t>
            </a:r>
            <a:r>
              <a:rPr lang="en-US" sz="1600" dirty="0" smtClean="0"/>
              <a:t> </a:t>
            </a:r>
            <a:r>
              <a:rPr lang="en-US" sz="1600" dirty="0" err="1"/>
              <a:t>rasmchalar</a:t>
            </a:r>
            <a:r>
              <a:rPr lang="en-US" sz="1600" dirty="0"/>
              <a:t> </a:t>
            </a:r>
            <a:r>
              <a:rPr lang="en-US" sz="1600" dirty="0" err="1"/>
              <a:t>paydo</a:t>
            </a:r>
            <a:r>
              <a:rPr lang="en-US" sz="1600" dirty="0"/>
              <a:t> </a:t>
            </a:r>
            <a:r>
              <a:rPr lang="en-US" sz="1600" dirty="0" err="1"/>
              <a:t>bo‘ladi</a:t>
            </a:r>
            <a:r>
              <a:rPr lang="en-US" sz="1600" dirty="0"/>
              <a:t>. </a:t>
            </a:r>
            <a:r>
              <a:rPr lang="en-US" sz="1600" dirty="0" err="1"/>
              <a:t>Shvestar</a:t>
            </a:r>
            <a:r>
              <a:rPr lang="en-US" sz="1600" dirty="0"/>
              <a:t> </a:t>
            </a:r>
            <a:r>
              <a:rPr lang="en-US" sz="1600" dirty="0" err="1" smtClean="0"/>
              <a:t>pishlog‘i</a:t>
            </a:r>
            <a:r>
              <a:rPr lang="en-US" sz="1600" dirty="0" smtClean="0"/>
              <a:t> </a:t>
            </a:r>
            <a:r>
              <a:rPr lang="en-US" sz="1600" dirty="0"/>
              <a:t>6-8 </a:t>
            </a:r>
            <a:r>
              <a:rPr lang="en-US" sz="1600" dirty="0" err="1"/>
              <a:t>oy</a:t>
            </a:r>
            <a:r>
              <a:rPr lang="en-US" sz="1600" dirty="0"/>
              <a:t> </a:t>
            </a:r>
            <a:r>
              <a:rPr lang="en-US" sz="1600" dirty="0" err="1"/>
              <a:t>davomida</a:t>
            </a:r>
            <a:r>
              <a:rPr lang="en-US" sz="1600" dirty="0"/>
              <a:t> </a:t>
            </a:r>
            <a:r>
              <a:rPr lang="en-US" sz="1600" dirty="0" err="1" smtClean="0"/>
              <a:t>yetiltiriladi</a:t>
            </a:r>
            <a:r>
              <a:rPr lang="en-US" sz="1600" dirty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10389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060848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	</a:t>
            </a:r>
            <a:r>
              <a:rPr lang="en-US" b="1" dirty="0" err="1" smtClean="0"/>
              <a:t>Golland</a:t>
            </a:r>
            <a:r>
              <a:rPr lang="en-US" b="1" dirty="0" smtClean="0"/>
              <a:t> </a:t>
            </a:r>
            <a:r>
              <a:rPr lang="en-US" b="1" dirty="0" err="1" smtClean="0"/>
              <a:t>tipidagi</a:t>
            </a:r>
            <a:r>
              <a:rPr lang="en-US" b="1" dirty="0" smtClean="0"/>
              <a:t> </a:t>
            </a:r>
            <a:r>
              <a:rPr lang="en-US" b="1" dirty="0" err="1"/>
              <a:t>pishloqlar</a:t>
            </a:r>
            <a:r>
              <a:rPr lang="en-US" b="1" dirty="0"/>
              <a:t>. </a:t>
            </a:r>
            <a:r>
              <a:rPr lang="en-US" dirty="0" err="1"/>
              <a:t>Golland</a:t>
            </a:r>
            <a:r>
              <a:rPr lang="en-US" dirty="0"/>
              <a:t>, Yaroslavl, Kostroma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shu</a:t>
            </a:r>
            <a:r>
              <a:rPr lang="en-US" dirty="0"/>
              <a:t> </a:t>
            </a:r>
            <a:r>
              <a:rPr lang="en-US" dirty="0" err="1" smtClean="0"/>
              <a:t>guruhga</a:t>
            </a:r>
            <a:r>
              <a:rPr lang="en-US" dirty="0" smtClean="0"/>
              <a:t> </a:t>
            </a:r>
            <a:r>
              <a:rPr lang="en-US" dirty="0" err="1"/>
              <a:t>xos</a:t>
            </a:r>
            <a:r>
              <a:rPr lang="en-US" dirty="0"/>
              <a:t> </a:t>
            </a:r>
            <a:r>
              <a:rPr lang="en-US" dirty="0" err="1"/>
              <a:t>pishloqlar</a:t>
            </a:r>
            <a:r>
              <a:rPr lang="en-US" dirty="0"/>
              <a:t> </a:t>
            </a:r>
            <a:r>
              <a:rPr lang="en-US" dirty="0" err="1" smtClean="0"/>
              <a:t>boshqa</a:t>
            </a:r>
            <a:r>
              <a:rPr lang="en-US" dirty="0" smtClean="0"/>
              <a:t> </a:t>
            </a:r>
            <a:r>
              <a:rPr lang="en-US" dirty="0" err="1"/>
              <a:t>pishloqlardan</a:t>
            </a:r>
            <a:r>
              <a:rPr lang="en-US" dirty="0"/>
              <a:t> </a:t>
            </a:r>
            <a:r>
              <a:rPr lang="en-US" dirty="0" err="1" smtClean="0"/>
              <a:t>o‘tkir</a:t>
            </a:r>
            <a:r>
              <a:rPr lang="en-US" dirty="0" smtClean="0"/>
              <a:t> </a:t>
            </a:r>
            <a:r>
              <a:rPr lang="en-US" dirty="0" err="1"/>
              <a:t>ta’mi</a:t>
            </a:r>
            <a:r>
              <a:rPr lang="en-US" dirty="0"/>
              <a:t>, </a:t>
            </a:r>
            <a:r>
              <a:rPr lang="en-US" dirty="0" err="1" smtClean="0"/>
              <a:t>og‘irligi</a:t>
            </a:r>
            <a:r>
              <a:rPr lang="en-US" dirty="0" smtClean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 smtClean="0"/>
              <a:t>farqlanadi</a:t>
            </a:r>
            <a:r>
              <a:rPr lang="en-US" dirty="0"/>
              <a:t>. </a:t>
            </a:r>
            <a:r>
              <a:rPr lang="en-US" dirty="0" err="1"/>
              <a:t>Bunday</a:t>
            </a:r>
            <a:r>
              <a:rPr lang="en-US" dirty="0"/>
              <a:t> </a:t>
            </a:r>
            <a:r>
              <a:rPr lang="en-US" dirty="0" err="1" smtClean="0"/>
              <a:t>pishloqlardagi</a:t>
            </a:r>
            <a:r>
              <a:rPr lang="en-US" dirty="0" smtClean="0"/>
              <a:t> </a:t>
            </a:r>
            <a:r>
              <a:rPr lang="en-US" dirty="0" err="1" smtClean="0"/>
              <a:t>ko‘zchalar</a:t>
            </a:r>
            <a:r>
              <a:rPr lang="en-US" dirty="0" smtClean="0"/>
              <a:t> </a:t>
            </a:r>
            <a:r>
              <a:rPr lang="en-US" dirty="0" err="1"/>
              <a:t>kichik</a:t>
            </a:r>
            <a:r>
              <a:rPr lang="en-US" dirty="0"/>
              <a:t> </a:t>
            </a:r>
            <a:r>
              <a:rPr lang="en-US" dirty="0" err="1"/>
              <a:t>aylana</a:t>
            </a:r>
            <a:r>
              <a:rPr lang="en-US" dirty="0"/>
              <a:t> </a:t>
            </a:r>
            <a:r>
              <a:rPr lang="en-US" dirty="0" err="1"/>
              <a:t>shaklda</a:t>
            </a:r>
            <a:r>
              <a:rPr lang="en-US" dirty="0"/>
              <a:t> </a:t>
            </a:r>
            <a:r>
              <a:rPr lang="en-US" dirty="0" err="1"/>
              <a:t>bo‘ladi</a:t>
            </a:r>
            <a:r>
              <a:rPr lang="en-US" dirty="0"/>
              <a:t>. </a:t>
            </a:r>
            <a:r>
              <a:rPr lang="en-US" dirty="0" err="1"/>
              <a:t>Golland</a:t>
            </a:r>
            <a:r>
              <a:rPr lang="en-US" dirty="0"/>
              <a:t> </a:t>
            </a:r>
            <a:r>
              <a:rPr lang="en-US" dirty="0" err="1" smtClean="0"/>
              <a:t>tipidagi</a:t>
            </a:r>
            <a:r>
              <a:rPr lang="en-US" dirty="0" smtClean="0"/>
              <a:t> </a:t>
            </a:r>
            <a:r>
              <a:rPr lang="en-US" dirty="0" err="1"/>
              <a:t>pishloqlar</a:t>
            </a:r>
            <a:r>
              <a:rPr lang="en-US" dirty="0"/>
              <a:t> </a:t>
            </a:r>
            <a:r>
              <a:rPr lang="en-US" dirty="0" err="1"/>
              <a:t>tayyorlash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pasterlangan</a:t>
            </a:r>
            <a:r>
              <a:rPr lang="en-US" dirty="0"/>
              <a:t> </a:t>
            </a:r>
            <a:r>
              <a:rPr lang="en-US" dirty="0" err="1"/>
              <a:t>sutga</a:t>
            </a:r>
            <a:r>
              <a:rPr lang="en-US" dirty="0"/>
              <a:t> </a:t>
            </a:r>
            <a:r>
              <a:rPr lang="en-US" dirty="0" err="1"/>
              <a:t>yanada</a:t>
            </a:r>
            <a:r>
              <a:rPr lang="en-US" dirty="0"/>
              <a:t> </a:t>
            </a:r>
            <a:r>
              <a:rPr lang="en-US" dirty="0" err="1"/>
              <a:t>zich</a:t>
            </a:r>
            <a:r>
              <a:rPr lang="en-US" dirty="0"/>
              <a:t> </a:t>
            </a:r>
            <a:r>
              <a:rPr lang="en-US" dirty="0" err="1" smtClean="0"/>
              <a:t>quyqa</a:t>
            </a:r>
            <a:r>
              <a:rPr lang="en-US" dirty="0" smtClean="0"/>
              <a:t> </a:t>
            </a:r>
            <a:r>
              <a:rPr lang="en-US" dirty="0" err="1" smtClean="0"/>
              <a:t>hosil</a:t>
            </a:r>
            <a:r>
              <a:rPr lang="en-US" dirty="0" smtClean="0"/>
              <a:t> </a:t>
            </a:r>
            <a:r>
              <a:rPr lang="en-US" dirty="0" err="1" smtClean="0"/>
              <a:t>qilish</a:t>
            </a:r>
            <a:r>
              <a:rPr lang="en-US" dirty="0" smtClean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kalstiy</a:t>
            </a:r>
            <a:r>
              <a:rPr lang="en-US" dirty="0"/>
              <a:t> </a:t>
            </a:r>
            <a:r>
              <a:rPr lang="en-US" dirty="0" err="1"/>
              <a:t>xlorid</a:t>
            </a:r>
            <a:r>
              <a:rPr lang="en-US" dirty="0"/>
              <a:t> </a:t>
            </a:r>
            <a:r>
              <a:rPr lang="en-US" dirty="0" err="1" smtClean="0"/>
              <a:t>qo‘shiladi</a:t>
            </a:r>
            <a:r>
              <a:rPr lang="en-US" dirty="0"/>
              <a:t>. </a:t>
            </a:r>
            <a:r>
              <a:rPr lang="en-US" dirty="0" err="1"/>
              <a:t>Sut</a:t>
            </a:r>
            <a:r>
              <a:rPr lang="en-US" dirty="0"/>
              <a:t> 30-35 </a:t>
            </a:r>
            <a:r>
              <a:rPr lang="en-US" baseline="30000" dirty="0"/>
              <a:t>0</a:t>
            </a:r>
            <a:r>
              <a:rPr lang="en-US" dirty="0"/>
              <a:t>C </a:t>
            </a:r>
            <a:r>
              <a:rPr lang="en-US" dirty="0" err="1"/>
              <a:t>haroratda</a:t>
            </a:r>
            <a:r>
              <a:rPr lang="en-US" dirty="0"/>
              <a:t> 25-30 </a:t>
            </a:r>
            <a:r>
              <a:rPr lang="en-US" dirty="0" err="1"/>
              <a:t>minut</a:t>
            </a:r>
            <a:r>
              <a:rPr lang="en-US" dirty="0"/>
              <a:t> </a:t>
            </a:r>
            <a:r>
              <a:rPr lang="en-US" dirty="0" err="1"/>
              <a:t>davomida</a:t>
            </a:r>
            <a:r>
              <a:rPr lang="en-US" dirty="0"/>
              <a:t> </a:t>
            </a:r>
            <a:r>
              <a:rPr lang="en-US" dirty="0" err="1"/>
              <a:t>ivitiladi</a:t>
            </a:r>
            <a:r>
              <a:rPr lang="en-US" dirty="0"/>
              <a:t>. </a:t>
            </a:r>
            <a:r>
              <a:rPr lang="en-US" dirty="0" err="1"/>
              <a:t>Ivigan</a:t>
            </a:r>
            <a:r>
              <a:rPr lang="en-US" dirty="0"/>
              <a:t> </a:t>
            </a:r>
            <a:r>
              <a:rPr lang="en-US" dirty="0" err="1" smtClean="0"/>
              <a:t>quyqadan</a:t>
            </a:r>
            <a:r>
              <a:rPr lang="en-US" dirty="0" smtClean="0"/>
              <a:t> </a:t>
            </a:r>
            <a:r>
              <a:rPr lang="en-US" dirty="0" err="1"/>
              <a:t>zardob</a:t>
            </a:r>
            <a:r>
              <a:rPr lang="en-US" dirty="0"/>
              <a:t> </a:t>
            </a:r>
            <a:r>
              <a:rPr lang="en-US" dirty="0" err="1"/>
              <a:t>ajratib</a:t>
            </a:r>
            <a:r>
              <a:rPr lang="en-US" dirty="0"/>
              <a:t> </a:t>
            </a:r>
            <a:r>
              <a:rPr lang="en-US" dirty="0" err="1"/>
              <a:t>olinadi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pishloq</a:t>
            </a:r>
            <a:r>
              <a:rPr lang="en-US" dirty="0"/>
              <a:t> </a:t>
            </a:r>
            <a:r>
              <a:rPr lang="en-US" dirty="0" err="1"/>
              <a:t>donalari</a:t>
            </a:r>
            <a:r>
              <a:rPr lang="en-US" dirty="0"/>
              <a:t> </a:t>
            </a:r>
            <a:r>
              <a:rPr lang="en-US" dirty="0" err="1" smtClean="0"/>
              <a:t>hosil</a:t>
            </a:r>
            <a:r>
              <a:rPr lang="en-US" dirty="0" smtClean="0"/>
              <a:t> </a:t>
            </a:r>
            <a:r>
              <a:rPr lang="en-US" dirty="0" err="1" smtClean="0"/>
              <a:t>qilinadi</a:t>
            </a:r>
            <a:r>
              <a:rPr lang="en-US" dirty="0"/>
              <a:t>. </a:t>
            </a:r>
            <a:r>
              <a:rPr lang="en-US" dirty="0" err="1" smtClean="0"/>
              <a:t>Hosil</a:t>
            </a:r>
            <a:r>
              <a:rPr lang="en-US" dirty="0" smtClean="0"/>
              <a:t> </a:t>
            </a:r>
            <a:r>
              <a:rPr lang="en-US" dirty="0" err="1" smtClean="0"/>
              <a:t>qilingan</a:t>
            </a:r>
            <a:r>
              <a:rPr lang="en-US" dirty="0" smtClean="0"/>
              <a:t> </a:t>
            </a:r>
            <a:r>
              <a:rPr lang="en-US" dirty="0" err="1"/>
              <a:t>pishloq</a:t>
            </a:r>
            <a:r>
              <a:rPr lang="en-US" dirty="0"/>
              <a:t> </a:t>
            </a:r>
            <a:r>
              <a:rPr lang="en-US" dirty="0" err="1"/>
              <a:t>donalari</a:t>
            </a:r>
            <a:r>
              <a:rPr lang="en-US" dirty="0"/>
              <a:t> 12-15 </a:t>
            </a:r>
            <a:r>
              <a:rPr lang="en-US" baseline="30000" dirty="0"/>
              <a:t>0</a:t>
            </a:r>
            <a:r>
              <a:rPr lang="en-US" dirty="0"/>
              <a:t>C </a:t>
            </a:r>
            <a:r>
              <a:rPr lang="en-US" dirty="0" err="1"/>
              <a:t>haroratda</a:t>
            </a:r>
            <a:r>
              <a:rPr lang="en-US" dirty="0"/>
              <a:t> 2-3 </a:t>
            </a:r>
            <a:r>
              <a:rPr lang="en-US" dirty="0" err="1"/>
              <a:t>oy</a:t>
            </a:r>
            <a:r>
              <a:rPr lang="en-US" dirty="0"/>
              <a:t> </a:t>
            </a:r>
            <a:r>
              <a:rPr lang="en-US" dirty="0" err="1" smtClean="0"/>
              <a:t>yetiltiriladi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6445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4909" y="5486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/>
              <a:t>Ajratish</a:t>
            </a:r>
            <a:r>
              <a:rPr lang="ru-RU" b="1" dirty="0"/>
              <a:t> </a:t>
            </a:r>
            <a:r>
              <a:rPr lang="uz-Cyrl-UZ" b="1" dirty="0"/>
              <a:t>u</a:t>
            </a:r>
            <a:r>
              <a:rPr lang="ru-RU" b="1" dirty="0" err="1"/>
              <a:t>suli</a:t>
            </a:r>
            <a:r>
              <a:rPr lang="ru-RU" b="1" dirty="0"/>
              <a:t> </a:t>
            </a:r>
            <a:r>
              <a:rPr lang="ru-RU" b="1" dirty="0" err="1"/>
              <a:t>yordamida</a:t>
            </a:r>
            <a:r>
              <a:rPr lang="ru-RU" b="1" dirty="0"/>
              <a:t> </a:t>
            </a:r>
            <a:r>
              <a:rPr lang="ru-RU" b="1" dirty="0" err="1"/>
              <a:t>tvorog</a:t>
            </a:r>
            <a:r>
              <a:rPr lang="ru-RU" b="1" dirty="0"/>
              <a:t> </a:t>
            </a:r>
            <a:r>
              <a:rPr lang="ru-RU" b="1" dirty="0" err="1" smtClean="0"/>
              <a:t>ishlab</a:t>
            </a:r>
            <a:r>
              <a:rPr lang="en-US" b="1" dirty="0" smtClean="0"/>
              <a:t> </a:t>
            </a:r>
            <a:r>
              <a:rPr lang="ru-RU" b="1" dirty="0" err="1" smtClean="0"/>
              <a:t>chiqarish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0429" y="1382481"/>
            <a:ext cx="864096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x-none" smtClean="0"/>
              <a:t>Bunda </a:t>
            </a:r>
            <a:r>
              <a:rPr lang="x-none"/>
              <a:t>avval sut plastinkali </a:t>
            </a:r>
            <a:r>
              <a:rPr lang="uz-Cyrl-UZ" dirty="0"/>
              <a:t>u</a:t>
            </a:r>
            <a:r>
              <a:rPr lang="x-none"/>
              <a:t>skunada 40-45 </a:t>
            </a:r>
            <a:r>
              <a:rPr lang="x-none" baseline="30000" smtClean="0"/>
              <a:t>0</a:t>
            </a:r>
            <a:r>
              <a:rPr lang="en-US" dirty="0" smtClean="0"/>
              <a:t>C</a:t>
            </a:r>
            <a:r>
              <a:rPr lang="x-none" smtClean="0"/>
              <a:t> </a:t>
            </a:r>
            <a:r>
              <a:rPr lang="x-none"/>
              <a:t>haroratgacha </a:t>
            </a:r>
            <a:r>
              <a:rPr lang="uz-Cyrl-UZ" dirty="0"/>
              <a:t>isitiladi </a:t>
            </a:r>
            <a:r>
              <a:rPr lang="x-none"/>
              <a:t>va separatorda yog’liligi 50-55 % bo’lgan qaymoq olinadi. Qaymoq 90 </a:t>
            </a:r>
            <a:r>
              <a:rPr lang="x-none" baseline="30000" smtClean="0"/>
              <a:t>0</a:t>
            </a:r>
            <a:r>
              <a:rPr lang="en-US" dirty="0" smtClean="0"/>
              <a:t>C</a:t>
            </a:r>
            <a:r>
              <a:rPr lang="x-none" smtClean="0"/>
              <a:t> </a:t>
            </a:r>
            <a:r>
              <a:rPr lang="x-none"/>
              <a:t>haroratda plastinkali qurilmada pasterlanadi, 2-4 </a:t>
            </a:r>
            <a:r>
              <a:rPr lang="x-none" baseline="30000" smtClean="0"/>
              <a:t>0</a:t>
            </a:r>
            <a:r>
              <a:rPr lang="en-US" dirty="0" smtClean="0"/>
              <a:t>C</a:t>
            </a:r>
            <a:r>
              <a:rPr lang="x-none" smtClean="0"/>
              <a:t> </a:t>
            </a:r>
            <a:r>
              <a:rPr lang="x-none"/>
              <a:t>haroratgacha sovutiladi va ma’lum vaqtgacha saqlanadi. 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uz-Cyrl-UZ" dirty="0" smtClean="0"/>
              <a:t>Yog’sizlantirilgan </a:t>
            </a:r>
            <a:r>
              <a:rPr lang="uz-Cyrl-UZ" dirty="0"/>
              <a:t>sut esa 20 sekund davomida 78-80 </a:t>
            </a:r>
            <a:r>
              <a:rPr lang="uz-Cyrl-UZ" baseline="30000" dirty="0" smtClean="0"/>
              <a:t>0</a:t>
            </a:r>
            <a:r>
              <a:rPr lang="en-US" dirty="0" smtClean="0"/>
              <a:t>C</a:t>
            </a:r>
            <a:r>
              <a:rPr lang="uz-Cyrl-UZ" dirty="0" smtClean="0"/>
              <a:t> </a:t>
            </a:r>
            <a:r>
              <a:rPr lang="uz-Cyrl-UZ" dirty="0"/>
              <a:t>haroratda pasterlanadi, 30-34 </a:t>
            </a:r>
            <a:r>
              <a:rPr lang="uz-Cyrl-UZ" baseline="30000" dirty="0" smtClean="0"/>
              <a:t>0</a:t>
            </a:r>
            <a:r>
              <a:rPr lang="en-US" dirty="0" smtClean="0"/>
              <a:t>C</a:t>
            </a:r>
            <a:r>
              <a:rPr lang="uz-Cyrl-UZ" dirty="0" smtClean="0"/>
              <a:t> </a:t>
            </a:r>
            <a:r>
              <a:rPr lang="uz-Cyrl-UZ" dirty="0"/>
              <a:t>haroratgacha sovutiladi va ivitish uchun idishga yuboriladi. Bunda zakvaska: kaltsiy xlor va ferment qo’shiladi. Aralashma yaxshilab aralashtiriladi va kislotaliligi 90-100 </a:t>
            </a:r>
            <a:r>
              <a:rPr lang="uz-Cyrl-UZ" baseline="30000" dirty="0"/>
              <a:t>0</a:t>
            </a:r>
            <a:r>
              <a:rPr lang="uz-Cyrl-UZ" dirty="0"/>
              <a:t>T bo’lguncha ivitiladi. 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uz-Cyrl-UZ" dirty="0" smtClean="0"/>
              <a:t>Olingan </a:t>
            </a:r>
            <a:r>
              <a:rPr lang="uz-Cyrl-UZ" dirty="0"/>
              <a:t>quyuqlik avval yaxshilab aralashtiriladi va nasos orqali plastinkali issiqlik almashuv jihoziga yuboriladi. Qaysikim, bunda quyuqlik avval 60-62 </a:t>
            </a:r>
            <a:r>
              <a:rPr lang="uz-Cyrl-UZ" baseline="30000" dirty="0" smtClean="0"/>
              <a:t>0</a:t>
            </a:r>
            <a:r>
              <a:rPr lang="en-US" dirty="0" smtClean="0"/>
              <a:t>C</a:t>
            </a:r>
            <a:r>
              <a:rPr lang="uz-Cyrl-UZ" dirty="0" smtClean="0"/>
              <a:t> </a:t>
            </a:r>
            <a:r>
              <a:rPr lang="uz-Cyrl-UZ" dirty="0"/>
              <a:t>haroratgacha qizdiriladi, so’ngra esa to 28-32 </a:t>
            </a:r>
            <a:r>
              <a:rPr lang="uz-Cyrl-UZ" baseline="30000" dirty="0" smtClean="0"/>
              <a:t>0</a:t>
            </a:r>
            <a:r>
              <a:rPr lang="en-US" dirty="0" smtClean="0"/>
              <a:t>C</a:t>
            </a:r>
            <a:r>
              <a:rPr lang="uz-Cyrl-UZ" dirty="0" smtClean="0"/>
              <a:t> </a:t>
            </a:r>
            <a:r>
              <a:rPr lang="uz-Cyrl-UZ" dirty="0"/>
              <a:t>haroratgacha sovutiladi. Natijada quyuqlik oqsilli va zardobli qismlarga tezda ajraladi.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168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писание: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24936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4869160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dirty="0"/>
              <a:t>1, 7 - idishlar, 2 – sut uchun nasos, 3 – plastinkali pasterizator, 4 – separator – qaymoq ajratgich, 5 – qaymoq uchun nasos, 6 – qaymoq uchun plastinkali pasterlash – sovutish jihozi, 8 – nasos, 9 – zakvaska tayyorlagich, 10 – aralashtirgich, 11 – membranali nasos, 12 – plastinkali issiqlik almashtirgich, 13 – separator – tvorog ajratgich, 14 – yig’gich, 15 – tvorog uchun nasos, 16 – tvorogni sovutgich, 17 – aralashtirgich.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312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876" y="1628800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	</a:t>
            </a:r>
            <a:r>
              <a:rPr lang="uz-Cyrl-UZ" dirty="0" smtClean="0"/>
              <a:t>Bosim </a:t>
            </a:r>
            <a:r>
              <a:rPr lang="uz-Cyrl-UZ" dirty="0"/>
              <a:t>ostida quyuqlik issiqlik almashuvchi jihozdan separator - tvorog tayyorlovchi jihozga keltiriladi va zardob hamda tvorogga ajratiladi. </a:t>
            </a:r>
            <a:endParaRPr lang="ru-RU" dirty="0"/>
          </a:p>
          <a:p>
            <a:pPr algn="just"/>
            <a:r>
              <a:rPr lang="en-US" dirty="0" smtClean="0"/>
              <a:t>	</a:t>
            </a:r>
            <a:r>
              <a:rPr lang="x-none" smtClean="0"/>
              <a:t>Olingan </a:t>
            </a:r>
            <a:r>
              <a:rPr lang="x-none"/>
              <a:t>tvorogli quyqa 8 </a:t>
            </a:r>
            <a:r>
              <a:rPr lang="x-none" baseline="30000" smtClean="0"/>
              <a:t>0</a:t>
            </a:r>
            <a:r>
              <a:rPr lang="en-US" dirty="0" smtClean="0"/>
              <a:t>C</a:t>
            </a:r>
            <a:r>
              <a:rPr lang="x-none" smtClean="0"/>
              <a:t> </a:t>
            </a:r>
            <a:r>
              <a:rPr lang="x-none"/>
              <a:t>haroratgacha sovutiladi va gomogenli konsistentsiya hosil bo’lguncha eziltiriladi. Sovutilgan tvorog qorish jihoziga yuboriladi va </a:t>
            </a:r>
            <a:r>
              <a:rPr lang="uz-Cyrl-UZ" dirty="0"/>
              <a:t>b</a:t>
            </a:r>
            <a:r>
              <a:rPr lang="x-none"/>
              <a:t>unda nasos orqali pasterlangan va sovutilgan qaymoq bilan yaxshilab aralashtiriladi. </a:t>
            </a:r>
            <a:endParaRPr lang="ru-RU" dirty="0"/>
          </a:p>
          <a:p>
            <a:pPr algn="just"/>
            <a:r>
              <a:rPr lang="en-US" dirty="0" smtClean="0"/>
              <a:t>	</a:t>
            </a:r>
            <a:r>
              <a:rPr lang="ru-RU" dirty="0" err="1" smtClean="0"/>
              <a:t>Bunday</a:t>
            </a:r>
            <a:r>
              <a:rPr lang="ru-RU" dirty="0" smtClean="0"/>
              <a:t> </a:t>
            </a:r>
            <a:r>
              <a:rPr lang="ru-RU" dirty="0" err="1"/>
              <a:t>texnologik</a:t>
            </a:r>
            <a:r>
              <a:rPr lang="ru-RU" dirty="0"/>
              <a:t> </a:t>
            </a:r>
            <a:r>
              <a:rPr lang="uz-Cyrl-UZ" dirty="0"/>
              <a:t>u</a:t>
            </a:r>
            <a:r>
              <a:rPr lang="ru-RU" dirty="0" err="1"/>
              <a:t>sul</a:t>
            </a:r>
            <a:r>
              <a:rPr lang="ru-RU" dirty="0"/>
              <a:t> </a:t>
            </a:r>
            <a:r>
              <a:rPr lang="ru-RU" dirty="0" err="1"/>
              <a:t>orqali</a:t>
            </a:r>
            <a:r>
              <a:rPr lang="ru-RU" dirty="0"/>
              <a:t> </a:t>
            </a:r>
            <a:r>
              <a:rPr lang="ru-RU" dirty="0" err="1"/>
              <a:t>tvorogning</a:t>
            </a:r>
            <a:r>
              <a:rPr lang="ru-RU" dirty="0"/>
              <a:t> </a:t>
            </a:r>
            <a:r>
              <a:rPr lang="ru-RU" dirty="0" err="1"/>
              <a:t>quyidagi</a:t>
            </a:r>
            <a:r>
              <a:rPr lang="ru-RU" dirty="0"/>
              <a:t> </a:t>
            </a:r>
            <a:r>
              <a:rPr lang="ru-RU" dirty="0" err="1"/>
              <a:t>turlarini</a:t>
            </a:r>
            <a:r>
              <a:rPr lang="ru-RU" dirty="0"/>
              <a:t> </a:t>
            </a:r>
            <a:r>
              <a:rPr lang="ru-RU" dirty="0" err="1"/>
              <a:t>tayyorlash</a:t>
            </a:r>
            <a:r>
              <a:rPr lang="ru-RU" dirty="0"/>
              <a:t> </a:t>
            </a:r>
            <a:r>
              <a:rPr lang="ru-RU" dirty="0" err="1"/>
              <a:t>mumkin</a:t>
            </a:r>
            <a:r>
              <a:rPr lang="ru-RU" dirty="0"/>
              <a:t>: </a:t>
            </a:r>
            <a:r>
              <a:rPr lang="ru-RU" dirty="0" err="1"/>
              <a:t>yog’li</a:t>
            </a:r>
            <a:r>
              <a:rPr lang="ru-RU" dirty="0"/>
              <a:t>, </a:t>
            </a:r>
            <a:r>
              <a:rPr lang="uz-Cyrl-UZ" dirty="0"/>
              <a:t>o’</a:t>
            </a:r>
            <a:r>
              <a:rPr lang="ru-RU" dirty="0" err="1"/>
              <a:t>rtacha</a:t>
            </a:r>
            <a:r>
              <a:rPr lang="ru-RU" dirty="0"/>
              <a:t> </a:t>
            </a:r>
            <a:r>
              <a:rPr lang="ru-RU" dirty="0" err="1"/>
              <a:t>yog’li</a:t>
            </a:r>
            <a:r>
              <a:rPr lang="ru-RU" dirty="0"/>
              <a:t> </a:t>
            </a:r>
            <a:r>
              <a:rPr lang="ru-RU" dirty="0" err="1"/>
              <a:t>tvorog</a:t>
            </a:r>
            <a:r>
              <a:rPr lang="ru-RU" dirty="0"/>
              <a:t>, «</a:t>
            </a:r>
            <a:r>
              <a:rPr lang="ru-RU" dirty="0" err="1"/>
              <a:t>Dehqoncha</a:t>
            </a:r>
            <a:r>
              <a:rPr lang="ru-RU" dirty="0"/>
              <a:t>», </a:t>
            </a:r>
            <a:r>
              <a:rPr lang="ru-RU" dirty="0" err="1"/>
              <a:t>parhezbop</a:t>
            </a:r>
            <a:r>
              <a:rPr lang="ru-RU" dirty="0"/>
              <a:t> </a:t>
            </a:r>
            <a:r>
              <a:rPr lang="ru-RU" dirty="0" err="1"/>
              <a:t>yumshoq</a:t>
            </a:r>
            <a:r>
              <a:rPr lang="ru-RU" dirty="0"/>
              <a:t>, </a:t>
            </a:r>
            <a:r>
              <a:rPr lang="ru-RU" dirty="0" err="1"/>
              <a:t>mevali</a:t>
            </a:r>
            <a:r>
              <a:rPr lang="ru-RU" dirty="0"/>
              <a:t> </a:t>
            </a:r>
            <a:r>
              <a:rPr lang="ru-RU" dirty="0" err="1"/>
              <a:t>parhezbop</a:t>
            </a:r>
            <a:r>
              <a:rPr lang="ru-RU" dirty="0"/>
              <a:t> </a:t>
            </a:r>
            <a:r>
              <a:rPr lang="ru-RU" dirty="0" err="1"/>
              <a:t>yumshoq</a:t>
            </a:r>
            <a:r>
              <a:rPr lang="ru-RU" dirty="0"/>
              <a:t> </a:t>
            </a:r>
            <a:r>
              <a:rPr lang="ru-RU" dirty="0" err="1"/>
              <a:t>tvoroglar</a:t>
            </a:r>
            <a:r>
              <a:rPr lang="ru-RU" dirty="0"/>
              <a:t>. </a:t>
            </a:r>
            <a:r>
              <a:rPr lang="ru-RU" dirty="0" err="1"/>
              <a:t>Tarkibidagi</a:t>
            </a:r>
            <a:r>
              <a:rPr lang="ru-RU" dirty="0"/>
              <a:t> </a:t>
            </a:r>
            <a:r>
              <a:rPr lang="ru-RU" dirty="0" err="1"/>
              <a:t>yog’iga</a:t>
            </a:r>
            <a:r>
              <a:rPr lang="ru-RU" dirty="0"/>
              <a:t> </a:t>
            </a:r>
            <a:r>
              <a:rPr lang="ru-RU" dirty="0" err="1"/>
              <a:t>qarab</a:t>
            </a:r>
            <a:r>
              <a:rPr lang="ru-RU" dirty="0"/>
              <a:t> </a:t>
            </a:r>
            <a:r>
              <a:rPr lang="ru-RU" dirty="0" err="1"/>
              <a:t>seryog</a:t>
            </a:r>
            <a:r>
              <a:rPr lang="ru-RU" dirty="0"/>
              <a:t>’ tvorog-18 % </a:t>
            </a:r>
            <a:r>
              <a:rPr lang="ru-RU" dirty="0" err="1"/>
              <a:t>yog’i</a:t>
            </a:r>
            <a:r>
              <a:rPr lang="ru-RU" dirty="0"/>
              <a:t>, </a:t>
            </a:r>
            <a:r>
              <a:rPr lang="uz-Cyrl-UZ" dirty="0"/>
              <a:t>k</a:t>
            </a:r>
            <a:r>
              <a:rPr lang="ru-RU" dirty="0" err="1"/>
              <a:t>am</a:t>
            </a:r>
            <a:r>
              <a:rPr lang="ru-RU" dirty="0"/>
              <a:t> </a:t>
            </a:r>
            <a:r>
              <a:rPr lang="ru-RU" dirty="0" err="1"/>
              <a:t>yog</a:t>
            </a:r>
            <a:r>
              <a:rPr lang="ru-RU" dirty="0"/>
              <a:t>’</a:t>
            </a:r>
            <a:r>
              <a:rPr lang="uz-Cyrl-UZ" dirty="0"/>
              <a:t>li </a:t>
            </a:r>
            <a:r>
              <a:rPr lang="ru-RU" dirty="0" err="1"/>
              <a:t>tvorog</a:t>
            </a:r>
            <a:r>
              <a:rPr lang="ru-RU" dirty="0"/>
              <a:t> - 9 % </a:t>
            </a:r>
            <a:r>
              <a:rPr lang="ru-RU" dirty="0" err="1"/>
              <a:t>yog’i</a:t>
            </a:r>
            <a:r>
              <a:rPr lang="ru-RU" dirty="0"/>
              <a:t> </a:t>
            </a:r>
            <a:r>
              <a:rPr lang="ru-RU" dirty="0" err="1"/>
              <a:t>bor</a:t>
            </a:r>
            <a:r>
              <a:rPr lang="ru-RU" dirty="0"/>
              <a:t> </a:t>
            </a:r>
            <a:r>
              <a:rPr lang="ru-RU" dirty="0" err="1"/>
              <a:t>va</a:t>
            </a:r>
            <a:r>
              <a:rPr lang="ru-RU" dirty="0"/>
              <a:t> </a:t>
            </a:r>
            <a:r>
              <a:rPr lang="ru-RU" dirty="0" err="1"/>
              <a:t>yog’siz</a:t>
            </a:r>
            <a:r>
              <a:rPr lang="ru-RU" dirty="0"/>
              <a:t> </a:t>
            </a:r>
            <a:r>
              <a:rPr lang="ru-RU" dirty="0" err="1"/>
              <a:t>tvorog</a:t>
            </a:r>
            <a:r>
              <a:rPr lang="ru-RU" dirty="0"/>
              <a:t> </a:t>
            </a:r>
            <a:r>
              <a:rPr lang="ru-RU" dirty="0" err="1"/>
              <a:t>bo’ladi</a:t>
            </a:r>
            <a:r>
              <a:rPr lang="ru-RU" dirty="0"/>
              <a:t>. </a:t>
            </a:r>
            <a:r>
              <a:rPr lang="ru-RU" dirty="0" err="1" smtClean="0"/>
              <a:t>Yumsho</a:t>
            </a:r>
            <a:r>
              <a:rPr lang="en-US" dirty="0" smtClean="0"/>
              <a:t>q</a:t>
            </a:r>
            <a:r>
              <a:rPr lang="ru-RU" dirty="0" smtClean="0"/>
              <a:t> </a:t>
            </a:r>
            <a:r>
              <a:rPr lang="uz-Cyrl-UZ" dirty="0"/>
              <a:t>p</a:t>
            </a:r>
            <a:r>
              <a:rPr lang="ru-RU" dirty="0" err="1"/>
              <a:t>arhezbop</a:t>
            </a:r>
            <a:r>
              <a:rPr lang="ru-RU" dirty="0"/>
              <a:t> </a:t>
            </a:r>
            <a:r>
              <a:rPr lang="ru-RU" dirty="0" err="1"/>
              <a:t>tvorog</a:t>
            </a:r>
            <a:r>
              <a:rPr lang="ru-RU" dirty="0"/>
              <a:t> </a:t>
            </a:r>
            <a:r>
              <a:rPr lang="ru-RU" dirty="0" err="1"/>
              <a:t>yog’i</a:t>
            </a:r>
            <a:r>
              <a:rPr lang="ru-RU" dirty="0"/>
              <a:t> </a:t>
            </a:r>
            <a:r>
              <a:rPr lang="ru-RU" dirty="0" err="1"/>
              <a:t>olingan</a:t>
            </a:r>
            <a:r>
              <a:rPr lang="ru-RU" dirty="0"/>
              <a:t> </a:t>
            </a:r>
            <a:r>
              <a:rPr lang="ru-RU" dirty="0" err="1"/>
              <a:t>sutga</a:t>
            </a:r>
            <a:r>
              <a:rPr lang="ru-RU" dirty="0"/>
              <a:t> </a:t>
            </a:r>
            <a:r>
              <a:rPr lang="ru-RU" dirty="0" err="1"/>
              <a:t>qaymoq</a:t>
            </a:r>
            <a:r>
              <a:rPr lang="ru-RU" dirty="0"/>
              <a:t> </a:t>
            </a:r>
            <a:r>
              <a:rPr lang="ru-RU" dirty="0" err="1"/>
              <a:t>qo’shib</a:t>
            </a:r>
            <a:r>
              <a:rPr lang="ru-RU" dirty="0"/>
              <a:t> </a:t>
            </a:r>
            <a:r>
              <a:rPr lang="ru-RU" dirty="0" err="1"/>
              <a:t>olinadi</a:t>
            </a:r>
            <a:r>
              <a:rPr lang="ru-RU" dirty="0"/>
              <a:t>. </a:t>
            </a:r>
            <a:r>
              <a:rPr lang="ru-RU" dirty="0" err="1"/>
              <a:t>Uning</a:t>
            </a:r>
            <a:r>
              <a:rPr lang="ru-RU" dirty="0"/>
              <a:t> </a:t>
            </a:r>
            <a:r>
              <a:rPr lang="ru-RU" dirty="0" err="1"/>
              <a:t>tarkibida</a:t>
            </a:r>
            <a:r>
              <a:rPr lang="ru-RU" dirty="0"/>
              <a:t> </a:t>
            </a:r>
            <a:r>
              <a:rPr lang="ru-RU" dirty="0" err="1"/>
              <a:t>yog</a:t>
            </a:r>
            <a:r>
              <a:rPr lang="ru-RU" dirty="0"/>
              <a:t>’ </a:t>
            </a:r>
            <a:r>
              <a:rPr lang="ru-RU" dirty="0" err="1"/>
              <a:t>miqdori</a:t>
            </a:r>
            <a:r>
              <a:rPr lang="ru-RU" dirty="0"/>
              <a:t> 11 % </a:t>
            </a:r>
            <a:r>
              <a:rPr lang="ru-RU" dirty="0" err="1"/>
              <a:t>dan</a:t>
            </a:r>
            <a:r>
              <a:rPr lang="ru-RU" dirty="0"/>
              <a:t> </a:t>
            </a:r>
            <a:r>
              <a:rPr lang="uz-Cyrl-UZ" dirty="0"/>
              <a:t>k</a:t>
            </a:r>
            <a:r>
              <a:rPr lang="ru-RU" dirty="0" err="1"/>
              <a:t>am</a:t>
            </a:r>
            <a:r>
              <a:rPr lang="ru-RU" dirty="0"/>
              <a:t> </a:t>
            </a:r>
            <a:r>
              <a:rPr lang="ru-RU" dirty="0" err="1"/>
              <a:t>bo’lmaydi</a:t>
            </a:r>
            <a:r>
              <a:rPr lang="ru-RU" dirty="0"/>
              <a:t>. «</a:t>
            </a:r>
            <a:r>
              <a:rPr lang="ru-RU" dirty="0" err="1"/>
              <a:t>Dehqoncha</a:t>
            </a:r>
            <a:r>
              <a:rPr lang="ru-RU" dirty="0"/>
              <a:t>» </a:t>
            </a:r>
            <a:r>
              <a:rPr lang="ru-RU" dirty="0" err="1"/>
              <a:t>tvorog</a:t>
            </a:r>
            <a:r>
              <a:rPr lang="ru-RU" dirty="0"/>
              <a:t> </a:t>
            </a:r>
            <a:r>
              <a:rPr lang="ru-RU" dirty="0" err="1"/>
              <a:t>ham</a:t>
            </a:r>
            <a:r>
              <a:rPr lang="ru-RU" dirty="0"/>
              <a:t> </a:t>
            </a:r>
            <a:r>
              <a:rPr lang="ru-RU" dirty="0" err="1"/>
              <a:t>yog’siz</a:t>
            </a:r>
            <a:r>
              <a:rPr lang="ru-RU" dirty="0"/>
              <a:t> </a:t>
            </a:r>
            <a:r>
              <a:rPr lang="ru-RU" dirty="0" err="1"/>
              <a:t>sutga</a:t>
            </a:r>
            <a:r>
              <a:rPr lang="ru-RU" dirty="0"/>
              <a:t> </a:t>
            </a:r>
            <a:r>
              <a:rPr lang="ru-RU" dirty="0" err="1"/>
              <a:t>qaymoq</a:t>
            </a:r>
            <a:r>
              <a:rPr lang="ru-RU" dirty="0"/>
              <a:t> </a:t>
            </a:r>
            <a:r>
              <a:rPr lang="ru-RU" dirty="0" err="1"/>
              <a:t>qo’shib</a:t>
            </a:r>
            <a:r>
              <a:rPr lang="ru-RU" dirty="0"/>
              <a:t> </a:t>
            </a:r>
            <a:r>
              <a:rPr lang="ru-RU" dirty="0" err="1"/>
              <a:t>olinadi</a:t>
            </a:r>
            <a:r>
              <a:rPr lang="ru-RU" dirty="0"/>
              <a:t>. </a:t>
            </a:r>
            <a:r>
              <a:rPr lang="ru-RU" dirty="0" err="1"/>
              <a:t>Unda</a:t>
            </a:r>
            <a:r>
              <a:rPr lang="ru-RU" dirty="0"/>
              <a:t> </a:t>
            </a:r>
            <a:r>
              <a:rPr lang="ru-RU" dirty="0" err="1"/>
              <a:t>yog</a:t>
            </a:r>
            <a:r>
              <a:rPr lang="ru-RU" dirty="0"/>
              <a:t>’ </a:t>
            </a:r>
            <a:r>
              <a:rPr lang="ru-RU" dirty="0" err="1"/>
              <a:t>miqdori</a:t>
            </a:r>
            <a:r>
              <a:rPr lang="ru-RU" dirty="0"/>
              <a:t> 5 % </a:t>
            </a:r>
            <a:r>
              <a:rPr lang="ru-RU" dirty="0" err="1"/>
              <a:t>dan</a:t>
            </a:r>
            <a:r>
              <a:rPr lang="ru-RU" dirty="0"/>
              <a:t> </a:t>
            </a:r>
            <a:r>
              <a:rPr lang="uz-Cyrl-UZ" dirty="0"/>
              <a:t>k</a:t>
            </a:r>
            <a:r>
              <a:rPr lang="ru-RU" dirty="0" err="1"/>
              <a:t>am</a:t>
            </a:r>
            <a:r>
              <a:rPr lang="ru-RU" dirty="0"/>
              <a:t> </a:t>
            </a:r>
            <a:r>
              <a:rPr lang="ru-RU" dirty="0" err="1"/>
              <a:t>bo’lmaydi</a:t>
            </a:r>
            <a:r>
              <a:rPr lang="ru-RU" dirty="0"/>
              <a:t>. </a:t>
            </a:r>
            <a:r>
              <a:rPr lang="ru-RU" dirty="0" err="1"/>
              <a:t>Xona</a:t>
            </a:r>
            <a:r>
              <a:rPr lang="uz-Cyrl-UZ" dirty="0"/>
              <a:t>k</a:t>
            </a:r>
            <a:r>
              <a:rPr lang="ru-RU" dirty="0"/>
              <a:t>i </a:t>
            </a:r>
            <a:r>
              <a:rPr lang="ru-RU" dirty="0" err="1"/>
              <a:t>pishloq</a:t>
            </a:r>
            <a:r>
              <a:rPr lang="ru-RU" dirty="0"/>
              <a:t> </a:t>
            </a:r>
            <a:r>
              <a:rPr lang="ru-RU" dirty="0" err="1"/>
              <a:t>yoki</a:t>
            </a:r>
            <a:r>
              <a:rPr lang="ru-RU" dirty="0"/>
              <a:t> </a:t>
            </a:r>
            <a:r>
              <a:rPr lang="ru-RU" dirty="0" err="1"/>
              <a:t>qaymoq</a:t>
            </a:r>
            <a:r>
              <a:rPr lang="ru-RU" dirty="0"/>
              <a:t> </a:t>
            </a:r>
            <a:r>
              <a:rPr lang="ru-RU" dirty="0" err="1"/>
              <a:t>aralash</a:t>
            </a:r>
            <a:r>
              <a:rPr lang="ru-RU" dirty="0"/>
              <a:t> </a:t>
            </a:r>
            <a:r>
              <a:rPr lang="ru-RU" dirty="0" err="1"/>
              <a:t>donador</a:t>
            </a:r>
            <a:r>
              <a:rPr lang="ru-RU" dirty="0"/>
              <a:t> </a:t>
            </a:r>
            <a:r>
              <a:rPr lang="ru-RU" dirty="0" err="1"/>
              <a:t>tvorog</a:t>
            </a:r>
            <a:r>
              <a:rPr lang="ru-RU" dirty="0"/>
              <a:t> </a:t>
            </a:r>
            <a:r>
              <a:rPr lang="ru-RU" dirty="0" err="1"/>
              <a:t>tarkibidagi</a:t>
            </a:r>
            <a:r>
              <a:rPr lang="ru-RU" dirty="0"/>
              <a:t> </a:t>
            </a:r>
            <a:r>
              <a:rPr lang="ru-RU" dirty="0" err="1"/>
              <a:t>oqsil</a:t>
            </a:r>
            <a:r>
              <a:rPr lang="ru-RU" dirty="0"/>
              <a:t>, </a:t>
            </a:r>
            <a:r>
              <a:rPr lang="ru-RU" dirty="0" err="1"/>
              <a:t>yog</a:t>
            </a:r>
            <a:r>
              <a:rPr lang="ru-RU" dirty="0"/>
              <a:t>’, </a:t>
            </a:r>
            <a:r>
              <a:rPr lang="ru-RU" dirty="0" err="1"/>
              <a:t>namlik</a:t>
            </a:r>
            <a:r>
              <a:rPr lang="ru-RU" dirty="0"/>
              <a:t> </a:t>
            </a:r>
            <a:r>
              <a:rPr lang="ru-RU" dirty="0" err="1"/>
              <a:t>miqdori</a:t>
            </a:r>
            <a:r>
              <a:rPr lang="ru-RU" dirty="0"/>
              <a:t> </a:t>
            </a:r>
            <a:r>
              <a:rPr lang="ru-RU" dirty="0" err="1"/>
              <a:t>jihatidan</a:t>
            </a:r>
            <a:r>
              <a:rPr lang="ru-RU" dirty="0"/>
              <a:t> </a:t>
            </a:r>
            <a:r>
              <a:rPr lang="uz-Cyrl-UZ" dirty="0"/>
              <a:t>k</a:t>
            </a:r>
            <a:r>
              <a:rPr lang="ru-RU" dirty="0" err="1"/>
              <a:t>amyog</a:t>
            </a:r>
            <a:r>
              <a:rPr lang="ru-RU" dirty="0"/>
              <a:t>’ </a:t>
            </a:r>
            <a:r>
              <a:rPr lang="ru-RU" dirty="0" err="1"/>
              <a:t>tvorogga</a:t>
            </a:r>
            <a:r>
              <a:rPr lang="ru-RU" dirty="0"/>
              <a:t> </a:t>
            </a:r>
            <a:r>
              <a:rPr lang="ru-RU" dirty="0" err="1"/>
              <a:t>yaqin</a:t>
            </a:r>
            <a:r>
              <a:rPr lang="ru-RU" dirty="0"/>
              <a:t> </a:t>
            </a:r>
            <a:r>
              <a:rPr lang="ru-RU" dirty="0" err="1"/>
              <a:t>bo’ladi</a:t>
            </a:r>
            <a:r>
              <a:rPr lang="ru-RU" dirty="0"/>
              <a:t>, </a:t>
            </a:r>
            <a:r>
              <a:rPr lang="ru-RU" dirty="0" err="1"/>
              <a:t>lekin</a:t>
            </a:r>
            <a:r>
              <a:rPr lang="ru-RU" dirty="0"/>
              <a:t> </a:t>
            </a:r>
            <a:r>
              <a:rPr lang="ru-RU" dirty="0" err="1"/>
              <a:t>tuzilishi</a:t>
            </a:r>
            <a:r>
              <a:rPr lang="ru-RU" dirty="0"/>
              <a:t> </a:t>
            </a:r>
            <a:r>
              <a:rPr lang="ru-RU" dirty="0" err="1"/>
              <a:t>donador</a:t>
            </a:r>
            <a:r>
              <a:rPr lang="ru-RU" dirty="0"/>
              <a:t> </a:t>
            </a:r>
            <a:r>
              <a:rPr lang="ru-RU" dirty="0" err="1"/>
              <a:t>bo’ladi</a:t>
            </a:r>
            <a:r>
              <a:rPr lang="ru-RU" dirty="0"/>
              <a:t>. </a:t>
            </a:r>
            <a:r>
              <a:rPr lang="ru-RU" dirty="0" err="1"/>
              <a:t>Tarkibida</a:t>
            </a:r>
            <a:r>
              <a:rPr lang="ru-RU" dirty="0"/>
              <a:t> 8 % </a:t>
            </a:r>
            <a:r>
              <a:rPr lang="ru-RU" dirty="0" err="1"/>
              <a:t>yog</a:t>
            </a:r>
            <a:r>
              <a:rPr lang="ru-RU" dirty="0"/>
              <a:t>’ </a:t>
            </a:r>
            <a:r>
              <a:rPr lang="ru-RU" dirty="0" err="1"/>
              <a:t>va</a:t>
            </a:r>
            <a:r>
              <a:rPr lang="ru-RU" dirty="0"/>
              <a:t> 1 % </a:t>
            </a:r>
            <a:r>
              <a:rPr lang="ru-RU" dirty="0" err="1"/>
              <a:t>tuz</a:t>
            </a:r>
            <a:r>
              <a:rPr lang="ru-RU" dirty="0"/>
              <a:t> </a:t>
            </a:r>
            <a:r>
              <a:rPr lang="ru-RU" dirty="0" err="1"/>
              <a:t>bo’ladi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7913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348880"/>
            <a:ext cx="8407893" cy="2069969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E’TIBORINGIZ UCHUN RAXMAT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37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879</TotalTime>
  <Words>286</Words>
  <Application>Microsoft Office PowerPoint</Application>
  <PresentationFormat>Экран (4:3)</PresentationFormat>
  <Paragraphs>52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Аптека</vt:lpstr>
      <vt:lpstr>SUTNI QAYTA ISHLASH VA SUT MAHSULOTLARI TEXNOLOGIYASI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Uy sharoitida yogurt tayyorlash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№3 АМАЛИЙ МАШҒУЛОТ   АЖРАТУВЧИ МАШИНАЛАР АСОСИЙ ҲИСОБЛАРИ ВА КОНСТРУКТИВ ЎЛЧАМЛАРИНИ АНИҚЛАШ</dc:title>
  <dc:creator>Admin</dc:creator>
  <cp:lastModifiedBy>AVT</cp:lastModifiedBy>
  <cp:revision>79</cp:revision>
  <dcterms:created xsi:type="dcterms:W3CDTF">2017-10-28T06:04:26Z</dcterms:created>
  <dcterms:modified xsi:type="dcterms:W3CDTF">2024-10-19T08:33:31Z</dcterms:modified>
</cp:coreProperties>
</file>