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5" r:id="rId3"/>
    <p:sldId id="305" r:id="rId4"/>
    <p:sldId id="306" r:id="rId5"/>
    <p:sldId id="307" r:id="rId6"/>
    <p:sldId id="308" r:id="rId7"/>
    <p:sldId id="257" r:id="rId8"/>
    <p:sldId id="271" r:id="rId9"/>
    <p:sldId id="310" r:id="rId10"/>
    <p:sldId id="311" r:id="rId11"/>
    <p:sldId id="288" r:id="rId12"/>
    <p:sldId id="274" r:id="rId13"/>
    <p:sldId id="309" r:id="rId14"/>
    <p:sldId id="277" r:id="rId15"/>
    <p:sldId id="289" r:id="rId16"/>
    <p:sldId id="314" r:id="rId17"/>
    <p:sldId id="293" r:id="rId18"/>
    <p:sldId id="294" r:id="rId19"/>
    <p:sldId id="312" r:id="rId20"/>
    <p:sldId id="313" r:id="rId21"/>
    <p:sldId id="28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95C9D5F-0870-4580-9074-735E0824B1C3}" type="datetimeFigureOut">
              <a:rPr lang="ru-RU" smtClean="0"/>
              <a:t>сб 05.10.24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33F4BCB-BF94-44FB-BD28-484F1A4C733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348880"/>
            <a:ext cx="6624736" cy="1470025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SUTNI QAYTA ISHLASH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 MAHSULOTLARI TEXNOLOGIYASI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15911" y="5075940"/>
            <a:ext cx="3456384" cy="14700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200" kern="1200" cap="all" spc="150" baseline="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z-Cyrl-UZ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А.О.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UZAYDULLAYEV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7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uz-Cyrl-UZ" dirty="0" smtClean="0">
                <a:solidFill>
                  <a:schemeClr val="tx1"/>
                </a:solidFill>
              </a:rPr>
              <a:t>Sutning </a:t>
            </a:r>
            <a:r>
              <a:rPr lang="uz-Cyrl-UZ" dirty="0">
                <a:solidFill>
                  <a:schemeClr val="tx1"/>
                </a:solidFill>
              </a:rPr>
              <a:t>ozuqaviylik darajasini undagi </a:t>
            </a:r>
            <a:r>
              <a:rPr lang="en-US" dirty="0" err="1">
                <a:solidFill>
                  <a:schemeClr val="tx1"/>
                </a:solidFill>
              </a:rPr>
              <a:t>juda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tez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uz-Cyrl-UZ" dirty="0">
                <a:solidFill>
                  <a:schemeClr val="tx1"/>
                </a:solidFill>
              </a:rPr>
              <a:t>hazm bо‘ladigan oqsillar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kazein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albunin</a:t>
            </a:r>
            <a:r>
              <a:rPr lang="en-US" dirty="0">
                <a:solidFill>
                  <a:schemeClr val="tx1"/>
                </a:solidFill>
              </a:rPr>
              <a:t>, globulin) </a:t>
            </a:r>
            <a:r>
              <a:rPr lang="en-US" dirty="0" err="1">
                <a:solidFill>
                  <a:schemeClr val="tx1"/>
                </a:solidFill>
              </a:rPr>
              <a:t>belgilaydi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Sigir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tarkibida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uz-Cyrl-UZ" dirty="0">
                <a:solidFill>
                  <a:schemeClr val="tx1"/>
                </a:solidFill>
              </a:rPr>
              <a:t>oqsillar </a:t>
            </a:r>
            <a:r>
              <a:rPr lang="en-US" dirty="0">
                <a:solidFill>
                  <a:schemeClr val="tx1"/>
                </a:solidFill>
              </a:rPr>
              <a:t>2,7 - 3,9 % </a:t>
            </a:r>
            <a:r>
              <a:rPr lang="en-US" dirty="0" err="1" smtClean="0">
                <a:solidFill>
                  <a:schemeClr val="tx1"/>
                </a:solidFill>
              </a:rPr>
              <a:t>ni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uz-Cyrl-UZ" dirty="0">
                <a:solidFill>
                  <a:schemeClr val="tx1"/>
                </a:solidFill>
              </a:rPr>
              <a:t>3,0 - 6,0 % yog‘ </a:t>
            </a:r>
            <a:r>
              <a:rPr lang="uz-Cyrl-UZ" dirty="0" smtClean="0">
                <a:solidFill>
                  <a:schemeClr val="tx1"/>
                </a:solidFill>
              </a:rPr>
              <a:t>moddasi</a:t>
            </a:r>
            <a:r>
              <a:rPr lang="en-US" dirty="0" smtClean="0">
                <a:solidFill>
                  <a:schemeClr val="tx1"/>
                </a:solidFill>
              </a:rPr>
              <a:t>, u</a:t>
            </a:r>
            <a:r>
              <a:rPr lang="uz-Cyrl-UZ" dirty="0" smtClean="0">
                <a:solidFill>
                  <a:schemeClr val="tx1"/>
                </a:solidFill>
              </a:rPr>
              <a:t>glevodlardan </a:t>
            </a:r>
            <a:r>
              <a:rPr lang="en-US" dirty="0" err="1">
                <a:solidFill>
                  <a:schemeClr val="tx1"/>
                </a:solidFill>
              </a:rPr>
              <a:t>sut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tarkibida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shakari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laktoza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mavjud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Laktoza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tarkibida</a:t>
            </a:r>
            <a:r>
              <a:rPr lang="en-US" dirty="0">
                <a:solidFill>
                  <a:schemeClr val="tx1"/>
                </a:solidFill>
              </a:rPr>
              <a:t> 4,6 - 5,0 % </a:t>
            </a:r>
            <a:r>
              <a:rPr lang="uz-Cyrl-UZ" dirty="0" smtClean="0">
                <a:solidFill>
                  <a:schemeClr val="tx1"/>
                </a:solidFill>
              </a:rPr>
              <a:t>miqdorda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hamda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turli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xil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vitaminlar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mavjud</a:t>
            </a:r>
            <a:r>
              <a:rPr lang="en-US" dirty="0">
                <a:solidFill>
                  <a:schemeClr val="tx1"/>
                </a:solidFill>
              </a:rPr>
              <a:t>: A, B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, B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, B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, B</a:t>
            </a:r>
            <a:r>
              <a:rPr lang="uz-Cyrl-UZ" baseline="-25000" dirty="0">
                <a:solidFill>
                  <a:schemeClr val="tx1"/>
                </a:solidFill>
              </a:rPr>
              <a:t>12</a:t>
            </a:r>
            <a:r>
              <a:rPr lang="en-US" dirty="0">
                <a:solidFill>
                  <a:schemeClr val="tx1"/>
                </a:solidFill>
              </a:rPr>
              <a:t>, B</a:t>
            </a:r>
            <a:r>
              <a:rPr lang="uz-Cyrl-UZ" baseline="-25000" dirty="0">
                <a:solidFill>
                  <a:schemeClr val="tx1"/>
                </a:solidFill>
              </a:rPr>
              <a:t>5</a:t>
            </a:r>
            <a:r>
              <a:rPr lang="en-US" dirty="0">
                <a:solidFill>
                  <a:schemeClr val="tx1"/>
                </a:solidFill>
              </a:rPr>
              <a:t>, C, D, </a:t>
            </a:r>
            <a:r>
              <a:rPr lang="en-US" dirty="0" smtClean="0">
                <a:solidFill>
                  <a:schemeClr val="tx1"/>
                </a:solidFill>
              </a:rPr>
              <a:t>PP </a:t>
            </a:r>
            <a:r>
              <a:rPr lang="en-US" dirty="0" err="1">
                <a:solidFill>
                  <a:schemeClr val="tx1"/>
                </a:solidFill>
              </a:rPr>
              <a:t>va</a:t>
            </a:r>
            <a:r>
              <a:rPr lang="en-US" dirty="0">
                <a:solidFill>
                  <a:schemeClr val="tx1"/>
                </a:solidFill>
              </a:rPr>
              <a:t> b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uz-Cyrl-UZ" dirty="0" smtClean="0">
                <a:solidFill>
                  <a:schemeClr val="tx1"/>
                </a:solidFill>
              </a:rPr>
              <a:t>tashkil </a:t>
            </a:r>
            <a:r>
              <a:rPr lang="uz-Cyrl-UZ" dirty="0">
                <a:solidFill>
                  <a:schemeClr val="tx1"/>
                </a:solidFill>
              </a:rPr>
              <a:t>etadi. </a:t>
            </a:r>
            <a:endParaRPr lang="en-US" dirty="0" smtClean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uz-Cyrl-UZ" dirty="0" smtClean="0">
                <a:solidFill>
                  <a:schemeClr val="tx1"/>
                </a:solidFill>
              </a:rPr>
              <a:t>Sutning </a:t>
            </a:r>
            <a:r>
              <a:rPr lang="uz-Cyrl-UZ" dirty="0">
                <a:solidFill>
                  <a:schemeClr val="tx1"/>
                </a:solidFill>
              </a:rPr>
              <a:t>umumiy quruq moddasi 11 - 13 % miqdorda, namligi esa 87 - 89 % miqdorda bо‘ladi. Yuqorida sanab о‘tilgan barcha moddalar inson organizmida yengil hazm bо‘ladi, shuningdek yuqori issiqlik quvvati baxsh etadi.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 err="1" smtClean="0">
                <a:solidFill>
                  <a:schemeClr val="tx1"/>
                </a:solidFill>
              </a:rPr>
              <a:t>Bolalarning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sog‘lom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bo‘lishi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ularning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aqliy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jismoniy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jihatdan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rivojlanishi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uchun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mahsulotlarining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ahamiyati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ulkan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ekanligini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vrachlar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olimlar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ilmiy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jihatdan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isbotlaganlar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en-US" dirty="0" smtClean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chemeClr val="tx1"/>
                </a:solidFill>
              </a:rPr>
              <a:t>Sutning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hosil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bo‘lishi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tarkibidagi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moddalarning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sintezi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hayvon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organizmida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boradigan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fiziologik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jarayonlarga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bog‘liq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719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Сут соғиш аппарати. Доильный аппарат. Sut sog'ish apparati. — Купить в  Коканде на Flagma.uz #19057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83" y="1700808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23568"/>
            <a:ext cx="2733537" cy="267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56155"/>
            <a:ext cx="2744861" cy="274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+mn-lt"/>
              </a:rPr>
              <a:t>Sutni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sog‘ish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uskunalari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060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507888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Sigir uchun mashinalari sog'ish: qurilma xususiyatlari turlar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470" y="3140969"/>
            <a:ext cx="5397386" cy="359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13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548680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i="1" dirty="0" smtClean="0"/>
              <a:t>SUTNI QABUL QILISH VA UNGA DASTLABKI ISHLOV BERISH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8875" y="1628800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2000" dirty="0" smtClean="0"/>
              <a:t>	</a:t>
            </a:r>
            <a:r>
              <a:rPr lang="de-DE" sz="2000" dirty="0" err="1" smtClean="0"/>
              <a:t>Yuqori</a:t>
            </a:r>
            <a:r>
              <a:rPr lang="de-DE" sz="2000" dirty="0" smtClean="0"/>
              <a:t> </a:t>
            </a:r>
            <a:r>
              <a:rPr lang="de-DE" sz="2000" dirty="0" err="1"/>
              <a:t>sifatli</a:t>
            </a:r>
            <a:r>
              <a:rPr lang="de-DE" sz="2000" dirty="0"/>
              <a:t> </a:t>
            </a:r>
            <a:r>
              <a:rPr lang="de-DE" sz="2000" dirty="0" err="1"/>
              <a:t>xom</a:t>
            </a:r>
            <a:r>
              <a:rPr lang="de-DE" sz="2000" dirty="0"/>
              <a:t> </a:t>
            </a:r>
            <a:r>
              <a:rPr lang="de-DE" sz="2000" dirty="0" err="1"/>
              <a:t>sutdan</a:t>
            </a:r>
            <a:r>
              <a:rPr lang="de-DE" sz="2000" dirty="0"/>
              <a:t> </a:t>
            </a:r>
            <a:r>
              <a:rPr lang="de-DE" sz="2000" dirty="0" err="1"/>
              <a:t>yuqori</a:t>
            </a:r>
            <a:r>
              <a:rPr lang="de-DE" sz="2000" dirty="0"/>
              <a:t>  </a:t>
            </a:r>
            <a:r>
              <a:rPr lang="de-DE" sz="2000" dirty="0" err="1"/>
              <a:t>navli</a:t>
            </a:r>
            <a:r>
              <a:rPr lang="de-DE" sz="2000" dirty="0"/>
              <a:t> </a:t>
            </a:r>
            <a:r>
              <a:rPr lang="de-DE" sz="2000" dirty="0" err="1"/>
              <a:t>sut</a:t>
            </a:r>
            <a:r>
              <a:rPr lang="de-DE" sz="2000" dirty="0"/>
              <a:t> </a:t>
            </a:r>
            <a:r>
              <a:rPr lang="de-DE" sz="2000" dirty="0" err="1" smtClean="0"/>
              <a:t>mahsulotlari</a:t>
            </a:r>
            <a:r>
              <a:rPr lang="de-DE" sz="2000" dirty="0" smtClean="0"/>
              <a:t> </a:t>
            </a:r>
            <a:r>
              <a:rPr lang="de-DE" sz="2000" dirty="0" err="1"/>
              <a:t>ishlab</a:t>
            </a:r>
            <a:r>
              <a:rPr lang="de-DE" sz="2000" dirty="0"/>
              <a:t> </a:t>
            </a:r>
            <a:r>
              <a:rPr lang="de-DE" sz="2000" dirty="0" err="1"/>
              <a:t>chiqarish</a:t>
            </a:r>
            <a:r>
              <a:rPr lang="de-DE" sz="2000" dirty="0"/>
              <a:t> </a:t>
            </a:r>
            <a:r>
              <a:rPr lang="de-DE" sz="2000" dirty="0" err="1"/>
              <a:t>mumkin</a:t>
            </a:r>
            <a:r>
              <a:rPr lang="de-DE" sz="2000" dirty="0"/>
              <a:t>. </a:t>
            </a:r>
            <a:r>
              <a:rPr lang="de-DE" sz="2000" dirty="0" err="1"/>
              <a:t>Sifatli</a:t>
            </a:r>
            <a:r>
              <a:rPr lang="de-DE" sz="2000" dirty="0"/>
              <a:t> </a:t>
            </a:r>
            <a:r>
              <a:rPr lang="de-DE" sz="2000" dirty="0" err="1"/>
              <a:t>xom</a:t>
            </a:r>
            <a:r>
              <a:rPr lang="de-DE" sz="2000" dirty="0"/>
              <a:t> </a:t>
            </a:r>
            <a:r>
              <a:rPr lang="de-DE" sz="2000" dirty="0" err="1"/>
              <a:t>sut</a:t>
            </a:r>
            <a:r>
              <a:rPr lang="de-DE" sz="2000" dirty="0"/>
              <a:t> </a:t>
            </a:r>
            <a:r>
              <a:rPr lang="de-DE" sz="2000" dirty="0" err="1"/>
              <a:t>deb</a:t>
            </a:r>
            <a:r>
              <a:rPr lang="de-DE" sz="2000" dirty="0"/>
              <a:t> </a:t>
            </a:r>
            <a:r>
              <a:rPr lang="de-DE" sz="2000" dirty="0" err="1"/>
              <a:t>sutning</a:t>
            </a:r>
            <a:r>
              <a:rPr lang="de-DE" sz="2000" dirty="0"/>
              <a:t> </a:t>
            </a:r>
            <a:r>
              <a:rPr lang="de-DE" sz="2000" dirty="0" err="1" smtClean="0"/>
              <a:t>qayta</a:t>
            </a:r>
            <a:r>
              <a:rPr lang="de-DE" sz="2000" dirty="0" smtClean="0"/>
              <a:t> </a:t>
            </a:r>
            <a:r>
              <a:rPr lang="de-DE" sz="2000" dirty="0" err="1"/>
              <a:t>ishlashga</a:t>
            </a:r>
            <a:r>
              <a:rPr lang="de-DE" sz="2000" dirty="0"/>
              <a:t> </a:t>
            </a:r>
            <a:r>
              <a:rPr lang="de-DE" sz="2000" dirty="0" err="1" smtClean="0"/>
              <a:t>layoqatliligini</a:t>
            </a:r>
            <a:r>
              <a:rPr lang="de-DE" sz="2000" dirty="0" smtClean="0"/>
              <a:t> </a:t>
            </a:r>
            <a:r>
              <a:rPr lang="de-DE" sz="2000" dirty="0" err="1" smtClean="0"/>
              <a:t>aniqlovchi</a:t>
            </a:r>
            <a:r>
              <a:rPr lang="de-DE" sz="2000" dirty="0" smtClean="0"/>
              <a:t> </a:t>
            </a:r>
            <a:r>
              <a:rPr lang="de-DE" sz="2000" dirty="0" err="1"/>
              <a:t>kimyoviy</a:t>
            </a:r>
            <a:r>
              <a:rPr lang="de-DE" sz="2000" dirty="0"/>
              <a:t> </a:t>
            </a:r>
            <a:r>
              <a:rPr lang="de-DE" sz="2000" dirty="0" err="1"/>
              <a:t>tarkibi</a:t>
            </a:r>
            <a:r>
              <a:rPr lang="de-DE" sz="2000" dirty="0"/>
              <a:t>, </a:t>
            </a:r>
            <a:r>
              <a:rPr lang="de-DE" sz="2000" dirty="0" err="1"/>
              <a:t>fizik-kimyoviy</a:t>
            </a:r>
            <a:r>
              <a:rPr lang="de-DE" sz="2000" dirty="0"/>
              <a:t> </a:t>
            </a:r>
            <a:r>
              <a:rPr lang="de-DE" sz="2000" dirty="0" err="1"/>
              <a:t>va</a:t>
            </a:r>
            <a:r>
              <a:rPr lang="de-DE" sz="2000" dirty="0"/>
              <a:t> </a:t>
            </a:r>
            <a:r>
              <a:rPr lang="de-DE" sz="2000" dirty="0" err="1"/>
              <a:t>mikrobiologik</a:t>
            </a:r>
            <a:r>
              <a:rPr lang="de-DE" sz="2000" dirty="0"/>
              <a:t> </a:t>
            </a:r>
            <a:r>
              <a:rPr lang="de-DE" sz="2000" dirty="0" err="1" smtClean="0"/>
              <a:t>ko‘rsatkichlar</a:t>
            </a:r>
            <a:r>
              <a:rPr lang="de-DE" sz="2000" dirty="0" smtClean="0"/>
              <a:t> </a:t>
            </a:r>
            <a:r>
              <a:rPr lang="de-DE" sz="2000" dirty="0" err="1"/>
              <a:t>majmuasiga</a:t>
            </a:r>
            <a:r>
              <a:rPr lang="de-DE" sz="2000" dirty="0"/>
              <a:t> </a:t>
            </a:r>
            <a:r>
              <a:rPr lang="de-DE" sz="2000" dirty="0" err="1"/>
              <a:t>aytiladi</a:t>
            </a:r>
            <a:r>
              <a:rPr lang="de-DE" sz="2000" dirty="0" smtClean="0"/>
              <a:t>.</a:t>
            </a:r>
          </a:p>
          <a:p>
            <a:pPr algn="just"/>
            <a:endParaRPr lang="de-DE" sz="2000" dirty="0" smtClean="0"/>
          </a:p>
          <a:p>
            <a:pPr algn="just"/>
            <a:r>
              <a:rPr lang="de-DE" sz="2000" dirty="0"/>
              <a:t>	</a:t>
            </a:r>
            <a:r>
              <a:rPr lang="en-US" sz="2000" dirty="0" err="1"/>
              <a:t>Qabul</a:t>
            </a:r>
            <a:r>
              <a:rPr lang="en-US" sz="2000" dirty="0"/>
              <a:t> </a:t>
            </a:r>
            <a:r>
              <a:rPr lang="en-US" sz="2000" dirty="0" err="1"/>
              <a:t>qilib</a:t>
            </a:r>
            <a:r>
              <a:rPr lang="en-US" sz="2000" dirty="0"/>
              <a:t> </a:t>
            </a:r>
            <a:r>
              <a:rPr lang="en-US" sz="2000" dirty="0" err="1"/>
              <a:t>olingan</a:t>
            </a:r>
            <a:r>
              <a:rPr lang="en-US" sz="2000" dirty="0"/>
              <a:t> </a:t>
            </a:r>
            <a:r>
              <a:rPr lang="en-US" sz="2000" dirty="0" err="1"/>
              <a:t>sutga</a:t>
            </a:r>
            <a:r>
              <a:rPr lang="en-US" sz="2000" dirty="0"/>
              <a:t> </a:t>
            </a:r>
            <a:r>
              <a:rPr lang="en-US" sz="2000" dirty="0" err="1"/>
              <a:t>ishlov</a:t>
            </a:r>
            <a:r>
              <a:rPr lang="en-US" sz="2000" dirty="0"/>
              <a:t> </a:t>
            </a:r>
            <a:r>
              <a:rPr lang="en-US" sz="2000" dirty="0" err="1"/>
              <a:t>beriladi</a:t>
            </a:r>
            <a:r>
              <a:rPr lang="en-US" sz="2000" dirty="0"/>
              <a:t>. </a:t>
            </a:r>
            <a:r>
              <a:rPr lang="en-US" sz="2000" dirty="0" err="1"/>
              <a:t>Sutga</a:t>
            </a:r>
            <a:r>
              <a:rPr lang="en-US" sz="2000" dirty="0"/>
              <a:t> </a:t>
            </a:r>
            <a:r>
              <a:rPr lang="en-US" sz="2000" dirty="0" err="1"/>
              <a:t>ishlov</a:t>
            </a:r>
            <a:r>
              <a:rPr lang="en-US" sz="2000" dirty="0"/>
              <a:t> </a:t>
            </a:r>
            <a:r>
              <a:rPr lang="en-US" sz="2000" dirty="0" err="1"/>
              <a:t>berish</a:t>
            </a:r>
            <a:r>
              <a:rPr lang="en-US" sz="2000" dirty="0"/>
              <a:t> </a:t>
            </a:r>
            <a:r>
              <a:rPr lang="en-US" sz="2000" dirty="0" err="1" smtClean="0"/>
              <a:t>quyidagi</a:t>
            </a:r>
            <a:r>
              <a:rPr lang="en-US" sz="2000" dirty="0" smtClean="0"/>
              <a:t> </a:t>
            </a:r>
            <a:r>
              <a:rPr lang="en-US" sz="2000" dirty="0" err="1"/>
              <a:t>jarayonlarni</a:t>
            </a:r>
            <a:r>
              <a:rPr lang="en-US" sz="2000" dirty="0"/>
              <a:t> </a:t>
            </a:r>
            <a:r>
              <a:rPr lang="en-US" sz="2000" dirty="0" err="1" smtClean="0"/>
              <a:t>o‘z</a:t>
            </a:r>
            <a:r>
              <a:rPr lang="en-US" sz="2000" dirty="0" smtClean="0"/>
              <a:t> </a:t>
            </a:r>
            <a:r>
              <a:rPr lang="en-US" sz="2000" dirty="0" err="1"/>
              <a:t>ichiga</a:t>
            </a:r>
            <a:r>
              <a:rPr lang="en-US" sz="2000" dirty="0"/>
              <a:t> </a:t>
            </a:r>
            <a:r>
              <a:rPr lang="en-US" sz="2000" dirty="0" err="1"/>
              <a:t>oladi</a:t>
            </a:r>
            <a:r>
              <a:rPr lang="en-US" sz="2000" dirty="0"/>
              <a:t>: </a:t>
            </a:r>
            <a:r>
              <a:rPr lang="en-US" sz="2000" dirty="0" err="1" smtClean="0"/>
              <a:t>qabul</a:t>
            </a:r>
            <a:r>
              <a:rPr lang="en-US" sz="2000" dirty="0" smtClean="0"/>
              <a:t> </a:t>
            </a:r>
            <a:r>
              <a:rPr lang="en-US" sz="2000" dirty="0" err="1"/>
              <a:t>qilish</a:t>
            </a:r>
            <a:r>
              <a:rPr lang="en-US" sz="2000" dirty="0"/>
              <a:t>, </a:t>
            </a:r>
            <a:r>
              <a:rPr lang="en-US" sz="2000" dirty="0" err="1"/>
              <a:t>tozalash</a:t>
            </a:r>
            <a:r>
              <a:rPr lang="en-US" sz="2000" dirty="0"/>
              <a:t>, </a:t>
            </a:r>
            <a:r>
              <a:rPr lang="en-US" sz="2000" dirty="0" err="1" smtClean="0"/>
              <a:t>issiqlik</a:t>
            </a:r>
            <a:r>
              <a:rPr lang="en-US" sz="2000" dirty="0" smtClean="0"/>
              <a:t> </a:t>
            </a:r>
            <a:r>
              <a:rPr lang="en-US" sz="2000" dirty="0" err="1"/>
              <a:t>ishlov</a:t>
            </a:r>
            <a:r>
              <a:rPr lang="en-US" sz="2000" dirty="0"/>
              <a:t> </a:t>
            </a:r>
            <a:r>
              <a:rPr lang="en-US" sz="2000" dirty="0" err="1"/>
              <a:t>berish</a:t>
            </a:r>
            <a:r>
              <a:rPr lang="en-US" sz="2000" dirty="0"/>
              <a:t>, </a:t>
            </a:r>
            <a:r>
              <a:rPr lang="en-US" sz="2000" dirty="0" err="1"/>
              <a:t>sovutish</a:t>
            </a:r>
            <a:r>
              <a:rPr lang="en-US" sz="2000" dirty="0"/>
              <a:t>, </a:t>
            </a:r>
            <a:r>
              <a:rPr lang="en-US" sz="2000" dirty="0" err="1"/>
              <a:t>qadoqlash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ma'lum</a:t>
            </a:r>
            <a:r>
              <a:rPr lang="en-US" sz="2000" dirty="0"/>
              <a:t> </a:t>
            </a:r>
            <a:r>
              <a:rPr lang="en-US" sz="2000" dirty="0" err="1"/>
              <a:t>muddatda</a:t>
            </a:r>
            <a:r>
              <a:rPr lang="en-US" sz="2000" dirty="0"/>
              <a:t> </a:t>
            </a:r>
            <a:r>
              <a:rPr lang="en-US" sz="2000" dirty="0" err="1" smtClean="0"/>
              <a:t>saqlash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	</a:t>
            </a:r>
            <a:r>
              <a:rPr lang="en-US" sz="2000" dirty="0" err="1"/>
              <a:t>Sutni</a:t>
            </a:r>
            <a:r>
              <a:rPr lang="en-US" sz="2000" dirty="0"/>
              <a:t> </a:t>
            </a:r>
            <a:r>
              <a:rPr lang="en-US" sz="2000" dirty="0" err="1"/>
              <a:t>qabul</a:t>
            </a:r>
            <a:r>
              <a:rPr lang="en-US" sz="2000" dirty="0"/>
              <a:t> </a:t>
            </a:r>
            <a:r>
              <a:rPr lang="en-US" sz="2000" dirty="0" err="1"/>
              <a:t>qilishda</a:t>
            </a:r>
            <a:r>
              <a:rPr lang="en-US" sz="2000" dirty="0"/>
              <a:t> </a:t>
            </a:r>
            <a:r>
              <a:rPr lang="en-US" sz="2000" dirty="0" err="1"/>
              <a:t>standart</a:t>
            </a:r>
            <a:r>
              <a:rPr lang="en-US" sz="2000" dirty="0"/>
              <a:t> </a:t>
            </a:r>
            <a:r>
              <a:rPr lang="en-US" sz="2000" dirty="0" err="1"/>
              <a:t>talabiga</a:t>
            </a:r>
            <a:r>
              <a:rPr lang="en-US" sz="2000" dirty="0"/>
              <a:t> </a:t>
            </a:r>
            <a:r>
              <a:rPr lang="en-US" sz="2000" dirty="0" err="1"/>
              <a:t>javob</a:t>
            </a:r>
            <a:r>
              <a:rPr lang="en-US" sz="2000" dirty="0"/>
              <a:t> </a:t>
            </a:r>
            <a:r>
              <a:rPr lang="en-US" sz="2000" dirty="0" err="1"/>
              <a:t>beruvchi</a:t>
            </a:r>
            <a:r>
              <a:rPr lang="en-US" sz="2000" dirty="0"/>
              <a:t> </a:t>
            </a:r>
            <a:r>
              <a:rPr lang="en-US" sz="2000" dirty="0" err="1"/>
              <a:t>kimyoviy</a:t>
            </a:r>
            <a:r>
              <a:rPr lang="en-US" sz="2000" dirty="0"/>
              <a:t> </a:t>
            </a:r>
            <a:r>
              <a:rPr lang="en-US" sz="2000" dirty="0" err="1" smtClean="0"/>
              <a:t>ko</a:t>
            </a:r>
            <a:r>
              <a:rPr lang="en-US" sz="2000" dirty="0" smtClean="0"/>
              <a:t> </a:t>
            </a:r>
            <a:r>
              <a:rPr lang="en-US" sz="2000" dirty="0" err="1" smtClean="0"/>
              <a:t>rsatkichlari</a:t>
            </a:r>
            <a:r>
              <a:rPr lang="en-US" sz="2000" dirty="0" smtClean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miqdori</a:t>
            </a:r>
            <a:r>
              <a:rPr lang="en-US" sz="2000" dirty="0"/>
              <a:t> </a:t>
            </a:r>
            <a:r>
              <a:rPr lang="en-US" sz="2000" dirty="0" err="1" smtClean="0"/>
              <a:t>hisobga</a:t>
            </a:r>
            <a:r>
              <a:rPr lang="en-US" sz="2000" dirty="0" smtClean="0"/>
              <a:t> </a:t>
            </a:r>
            <a:r>
              <a:rPr lang="en-US" sz="2000" dirty="0" err="1"/>
              <a:t>olinadi</a:t>
            </a:r>
            <a:r>
              <a:rPr lang="en-US" sz="2000" dirty="0"/>
              <a:t>. </a:t>
            </a:r>
            <a:r>
              <a:rPr lang="en-US" sz="2000" dirty="0" err="1"/>
              <a:t>Sut</a:t>
            </a:r>
            <a:r>
              <a:rPr lang="en-US" sz="2000" dirty="0"/>
              <a:t> </a:t>
            </a:r>
            <a:r>
              <a:rPr lang="en-US" sz="2000" dirty="0" err="1"/>
              <a:t>tarkibidagi</a:t>
            </a:r>
            <a:r>
              <a:rPr lang="en-US" sz="2000" dirty="0"/>
              <a:t> </a:t>
            </a:r>
            <a:r>
              <a:rPr lang="en-US" sz="2000" dirty="0" err="1" smtClean="0"/>
              <a:t>chiqindilardan</a:t>
            </a:r>
            <a:r>
              <a:rPr lang="en-US" sz="2000" dirty="0" smtClean="0"/>
              <a:t> </a:t>
            </a:r>
            <a:r>
              <a:rPr lang="en-US" sz="2000" dirty="0" err="1"/>
              <a:t>tozalash</a:t>
            </a:r>
            <a:r>
              <a:rPr lang="en-US" sz="2000" dirty="0"/>
              <a:t> </a:t>
            </a:r>
            <a:r>
              <a:rPr lang="en-US" sz="2000" dirty="0" err="1" smtClean="0"/>
              <a:t>maqsadida</a:t>
            </a:r>
            <a:r>
              <a:rPr lang="en-US" sz="2000" dirty="0" smtClean="0"/>
              <a:t> </a:t>
            </a:r>
            <a:r>
              <a:rPr lang="en-US" sz="2000" dirty="0" err="1"/>
              <a:t>fil'trlanadi</a:t>
            </a:r>
            <a:r>
              <a:rPr lang="en-US" sz="2000" dirty="0"/>
              <a:t>. </a:t>
            </a:r>
            <a:r>
              <a:rPr lang="en-US" sz="2000" dirty="0" err="1"/>
              <a:t>Tozalash</a:t>
            </a:r>
            <a:r>
              <a:rPr lang="en-US" sz="2000" dirty="0"/>
              <a:t> </a:t>
            </a:r>
            <a:r>
              <a:rPr lang="en-US" sz="2000" dirty="0" err="1"/>
              <a:t>uchun</a:t>
            </a:r>
            <a:r>
              <a:rPr lang="en-US" sz="2000" dirty="0"/>
              <a:t> </a:t>
            </a:r>
            <a:r>
              <a:rPr lang="en-US" sz="2000" dirty="0" err="1" smtClean="0"/>
              <a:t>har</a:t>
            </a:r>
            <a:r>
              <a:rPr lang="en-US" sz="2000" dirty="0" smtClean="0"/>
              <a:t> </a:t>
            </a:r>
            <a:r>
              <a:rPr lang="en-US" sz="2000" dirty="0" err="1"/>
              <a:t>xil</a:t>
            </a:r>
            <a:r>
              <a:rPr lang="en-US" sz="2000" dirty="0"/>
              <a:t> </a:t>
            </a:r>
            <a:r>
              <a:rPr lang="en-US" sz="2000" dirty="0" err="1"/>
              <a:t>fil'trlardan</a:t>
            </a:r>
            <a:r>
              <a:rPr lang="en-US" sz="2000" dirty="0"/>
              <a:t> </a:t>
            </a:r>
            <a:r>
              <a:rPr lang="en-US" sz="2000" dirty="0" err="1"/>
              <a:t>foydalaniladi</a:t>
            </a:r>
            <a:r>
              <a:rPr lang="en-US" sz="2000" dirty="0"/>
              <a:t>: </a:t>
            </a:r>
            <a:r>
              <a:rPr lang="en-US" sz="2000" dirty="0" err="1"/>
              <a:t>paxtali</a:t>
            </a:r>
            <a:r>
              <a:rPr lang="en-US" sz="2000" dirty="0"/>
              <a:t> </a:t>
            </a:r>
            <a:r>
              <a:rPr lang="en-US" sz="2000" dirty="0" err="1"/>
              <a:t>fil'tr</a:t>
            </a:r>
            <a:r>
              <a:rPr lang="en-US" sz="2000" dirty="0"/>
              <a:t>, </a:t>
            </a:r>
            <a:r>
              <a:rPr lang="en-US" sz="2000" dirty="0" err="1"/>
              <a:t>disklar</a:t>
            </a:r>
            <a:r>
              <a:rPr lang="en-US" sz="2000" dirty="0"/>
              <a:t>, </a:t>
            </a:r>
            <a:r>
              <a:rPr lang="en-US" sz="2000" dirty="0" err="1"/>
              <a:t>doka</a:t>
            </a:r>
            <a:r>
              <a:rPr lang="en-US" sz="2000" dirty="0"/>
              <a:t>, </a:t>
            </a:r>
            <a:r>
              <a:rPr lang="en-US" sz="2000" dirty="0" err="1"/>
              <a:t>sintetik</a:t>
            </a:r>
            <a:r>
              <a:rPr lang="en-US" sz="2000" dirty="0"/>
              <a:t> </a:t>
            </a:r>
            <a:r>
              <a:rPr lang="en-US" sz="2000" dirty="0" err="1"/>
              <a:t>materiallar</a:t>
            </a:r>
            <a:r>
              <a:rPr lang="en-US" sz="2000" dirty="0"/>
              <a:t>, </a:t>
            </a:r>
            <a:r>
              <a:rPr lang="en-US" sz="2000" dirty="0" err="1"/>
              <a:t>metalli</a:t>
            </a:r>
            <a:r>
              <a:rPr lang="en-US" sz="2000" dirty="0"/>
              <a:t> </a:t>
            </a:r>
            <a:r>
              <a:rPr lang="en-US" sz="2000" dirty="0" err="1"/>
              <a:t>elak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 smtClean="0"/>
              <a:t>boshqalar</a:t>
            </a:r>
            <a:r>
              <a:rPr lang="en-US" sz="2000" dirty="0"/>
              <a:t>. </a:t>
            </a:r>
            <a:r>
              <a:rPr lang="en-US" sz="2000" dirty="0" err="1"/>
              <a:t>Mikroorganizmlarning</a:t>
            </a:r>
            <a:r>
              <a:rPr lang="en-US" sz="2000" dirty="0"/>
              <a:t> </a:t>
            </a:r>
            <a:r>
              <a:rPr lang="en-US" sz="2000" dirty="0" err="1" smtClean="0"/>
              <a:t>ko‘payishini</a:t>
            </a:r>
            <a:r>
              <a:rPr lang="en-US" sz="2000" dirty="0" smtClean="0"/>
              <a:t> </a:t>
            </a:r>
            <a:r>
              <a:rPr lang="en-US" sz="2000" dirty="0" err="1" smtClean="0"/>
              <a:t>to‘xtatish</a:t>
            </a:r>
            <a:r>
              <a:rPr lang="en-US" sz="2000" dirty="0" smtClean="0"/>
              <a:t> </a:t>
            </a:r>
            <a:r>
              <a:rPr lang="en-US" sz="2000" dirty="0" err="1" smtClean="0"/>
              <a:t>maqsadida</a:t>
            </a:r>
            <a:r>
              <a:rPr lang="en-US" sz="2000" dirty="0" smtClean="0"/>
              <a:t> </a:t>
            </a:r>
            <a:r>
              <a:rPr lang="en-US" sz="2000" dirty="0" err="1"/>
              <a:t>tozalangan</a:t>
            </a:r>
            <a:r>
              <a:rPr lang="en-US" sz="2000" dirty="0"/>
              <a:t> </a:t>
            </a:r>
            <a:r>
              <a:rPr lang="en-US" sz="2000" dirty="0" err="1"/>
              <a:t>sut</a:t>
            </a:r>
            <a:r>
              <a:rPr lang="en-US" sz="2000" dirty="0"/>
              <a:t> </a:t>
            </a:r>
            <a:r>
              <a:rPr lang="en-US" sz="2000" dirty="0" err="1"/>
              <a:t>tezda</a:t>
            </a:r>
            <a:r>
              <a:rPr lang="en-US" sz="2000" dirty="0"/>
              <a:t> </a:t>
            </a:r>
            <a:r>
              <a:rPr lang="en-US" sz="2000" dirty="0" err="1"/>
              <a:t>sovutiladi</a:t>
            </a:r>
            <a:r>
              <a:rPr lang="en-US" sz="2000" dirty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15196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Cyrl-UZ" b="1" dirty="0">
                <a:solidFill>
                  <a:schemeClr val="tx1"/>
                </a:solidFill>
                <a:latin typeface="+mn-lt"/>
              </a:rPr>
              <a:t>Saqlash uchun idishlar</a:t>
            </a:r>
            <a:r>
              <a:rPr lang="uz-Cyrl-UZ" dirty="0">
                <a:solidFill>
                  <a:schemeClr val="tx1"/>
                </a:solidFill>
                <a:latin typeface="+mn-lt"/>
              </a:rPr>
              <a:t>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844824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uz-Cyrl-UZ" sz="2400" dirty="0" smtClean="0"/>
              <a:t>Ular </a:t>
            </a:r>
            <a:r>
              <a:rPr lang="uz-Cyrl-UZ" sz="2400" dirty="0"/>
              <a:t>sovutilgan sutni </a:t>
            </a:r>
            <a:r>
              <a:rPr lang="uz-Cyrl-UZ" sz="2400" dirty="0" smtClean="0"/>
              <a:t>to’</a:t>
            </a:r>
            <a:r>
              <a:rPr lang="en-US" sz="2400" dirty="0"/>
              <a:t>p</a:t>
            </a:r>
            <a:r>
              <a:rPr lang="uz-Cyrl-UZ" sz="2400" dirty="0" smtClean="0"/>
              <a:t>lash </a:t>
            </a:r>
            <a:r>
              <a:rPr lang="uz-Cyrl-UZ" sz="2400" dirty="0"/>
              <a:t>va saqlash (24 soatgacha) uchun mo’ljallanganlar. Idish </a:t>
            </a:r>
            <a:r>
              <a:rPr lang="uz-Cyrl-UZ" sz="2400" dirty="0" smtClean="0"/>
              <a:t>kor</a:t>
            </a:r>
            <a:r>
              <a:rPr lang="en-US" sz="2400" dirty="0" smtClean="0"/>
              <a:t>p</a:t>
            </a:r>
            <a:r>
              <a:rPr lang="uz-Cyrl-UZ" sz="2400" dirty="0" smtClean="0"/>
              <a:t>usi </a:t>
            </a:r>
            <a:r>
              <a:rPr lang="uz-Cyrl-UZ" sz="2400" dirty="0"/>
              <a:t>termoizolyatsiyalanadi, </a:t>
            </a:r>
            <a:r>
              <a:rPr lang="uz-Cyrl-UZ" sz="2400" dirty="0" smtClean="0"/>
              <a:t>(Polimer </a:t>
            </a:r>
            <a:r>
              <a:rPr lang="uz-Cyrl-UZ" sz="2400" dirty="0"/>
              <a:t>material) temirdan (Po’latdan) yasalgan himoya qobig’iga ega. Termoizolyatsiya sut haroratini 12 soat mobaynida </a:t>
            </a:r>
            <a:r>
              <a:rPr lang="uz-Cyrl-UZ" sz="2400" dirty="0" smtClean="0"/>
              <a:t>atrof</a:t>
            </a:r>
            <a:r>
              <a:rPr lang="en-US" sz="2400" dirty="0" smtClean="0"/>
              <a:t>-</a:t>
            </a:r>
            <a:r>
              <a:rPr lang="uz-Cyrl-UZ" sz="2400" dirty="0" smtClean="0"/>
              <a:t>muhit </a:t>
            </a:r>
            <a:r>
              <a:rPr lang="uz-Cyrl-UZ" sz="2400" dirty="0"/>
              <a:t>harorati 20 </a:t>
            </a:r>
            <a:r>
              <a:rPr lang="uz-Cyrl-UZ" sz="2400" baseline="30000" dirty="0"/>
              <a:t>0</a:t>
            </a:r>
            <a:r>
              <a:rPr lang="en-US" sz="2400" dirty="0"/>
              <a:t>C</a:t>
            </a:r>
            <a:r>
              <a:rPr lang="uz-Cyrl-UZ" sz="2400" dirty="0"/>
              <a:t> sharoitda 1 </a:t>
            </a:r>
            <a:r>
              <a:rPr lang="uz-Cyrl-UZ" sz="2400" baseline="30000" dirty="0"/>
              <a:t>0</a:t>
            </a:r>
            <a:r>
              <a:rPr lang="en-US" sz="2400" dirty="0"/>
              <a:t>C</a:t>
            </a:r>
            <a:r>
              <a:rPr lang="uz-Cyrl-UZ" sz="2400" dirty="0"/>
              <a:t> dan ortiq o’zgarmasligini ta’minlash kerak. Idishlar sutni aralashtirish uchun mexanik aralashtirgichlarga ega.</a:t>
            </a:r>
            <a:endParaRPr lang="ru-RU" sz="2400" dirty="0"/>
          </a:p>
          <a:p>
            <a:pPr algn="just"/>
            <a:r>
              <a:rPr lang="en-US" sz="2400" dirty="0" smtClean="0"/>
              <a:t>	</a:t>
            </a:r>
            <a:r>
              <a:rPr lang="uz-Cyrl-UZ" sz="2400" dirty="0" smtClean="0"/>
              <a:t>Katta </a:t>
            </a:r>
            <a:r>
              <a:rPr lang="en-US" sz="2400" dirty="0"/>
              <a:t>h</a:t>
            </a:r>
            <a:r>
              <a:rPr lang="uz-Cyrl-UZ" sz="2400" dirty="0" smtClean="0"/>
              <a:t>ajmdagi </a:t>
            </a:r>
            <a:r>
              <a:rPr lang="uz-Cyrl-UZ" sz="2400" dirty="0"/>
              <a:t>rezervuarlarda saqlanadigan sut nasoslar yoki havo yordamida </a:t>
            </a:r>
            <a:r>
              <a:rPr lang="uz-Cyrl-UZ" sz="2400" dirty="0" smtClean="0"/>
              <a:t>aral</a:t>
            </a:r>
            <a:r>
              <a:rPr lang="en-US" sz="2400" dirty="0" smtClean="0"/>
              <a:t>a</a:t>
            </a:r>
            <a:r>
              <a:rPr lang="uz-Cyrl-UZ" sz="2400" dirty="0" smtClean="0"/>
              <a:t>shtirilib </a:t>
            </a:r>
            <a:r>
              <a:rPr lang="uz-Cyrl-UZ" sz="2400" dirty="0"/>
              <a:t>turiladi.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1353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7272808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043586" y="617921"/>
            <a:ext cx="5867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/>
              <a:t>Sut</a:t>
            </a:r>
            <a:r>
              <a:rPr lang="en-US" sz="2800" b="1" dirty="0"/>
              <a:t> </a:t>
            </a:r>
            <a:r>
              <a:rPr lang="en-US" sz="2800" b="1" dirty="0" err="1"/>
              <a:t>saqlash</a:t>
            </a:r>
            <a:r>
              <a:rPr lang="en-US" sz="2800" b="1" dirty="0"/>
              <a:t> </a:t>
            </a:r>
            <a:r>
              <a:rPr lang="en-US" sz="2800" b="1" dirty="0" err="1"/>
              <a:t>tanki</a:t>
            </a:r>
            <a:r>
              <a:rPr lang="en-US" sz="2800" b="1" dirty="0"/>
              <a:t> G6 – OMG – 25.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2349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692696"/>
            <a:ext cx="2877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/>
              <a:t>Sutni</a:t>
            </a:r>
            <a:r>
              <a:rPr lang="en-US" sz="2800" b="1" dirty="0"/>
              <a:t> </a:t>
            </a:r>
            <a:r>
              <a:rPr lang="en-US" sz="2800" b="1" dirty="0" err="1"/>
              <a:t>pasterlash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916832"/>
            <a:ext cx="8640960" cy="4194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	</a:t>
            </a:r>
            <a:r>
              <a:rPr lang="en-US" b="1" dirty="0" err="1" smtClean="0"/>
              <a:t>Pasterlash</a:t>
            </a:r>
            <a:r>
              <a:rPr lang="en-US" b="1" dirty="0" smtClean="0"/>
              <a:t> </a:t>
            </a:r>
            <a:r>
              <a:rPr lang="en-US" i="1" dirty="0"/>
              <a:t>-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sutni</a:t>
            </a:r>
            <a:r>
              <a:rPr lang="en-US" dirty="0"/>
              <a:t> </a:t>
            </a:r>
            <a:r>
              <a:rPr lang="en-US" dirty="0" err="1" smtClean="0"/>
              <a:t>qaynash</a:t>
            </a:r>
            <a:r>
              <a:rPr lang="en-US" dirty="0" smtClean="0"/>
              <a:t> </a:t>
            </a:r>
            <a:r>
              <a:rPr lang="en-US" dirty="0" err="1" smtClean="0"/>
              <a:t>haroratidan</a:t>
            </a:r>
            <a:r>
              <a:rPr lang="en-US" dirty="0" smtClean="0"/>
              <a:t> </a:t>
            </a:r>
            <a:r>
              <a:rPr lang="en-US" dirty="0"/>
              <a:t>past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 err="1"/>
              <a:t>isitish</a:t>
            </a:r>
            <a:r>
              <a:rPr lang="en-US" dirty="0"/>
              <a:t> </a:t>
            </a:r>
            <a:r>
              <a:rPr lang="en-US" dirty="0" err="1"/>
              <a:t>demakdir</a:t>
            </a:r>
            <a:r>
              <a:rPr lang="en-US" dirty="0"/>
              <a:t>.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smtClean="0"/>
              <a:t>65-95 </a:t>
            </a:r>
            <a:r>
              <a:rPr lang="en-US" baseline="30000" dirty="0"/>
              <a:t>0</a:t>
            </a:r>
            <a:r>
              <a:rPr lang="en-US" dirty="0"/>
              <a:t>C</a:t>
            </a:r>
            <a:r>
              <a:rPr lang="en-US" dirty="0" smtClean="0"/>
              <a:t>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/>
              <a:t>15-20 </a:t>
            </a:r>
            <a:r>
              <a:rPr lang="en-US" dirty="0" err="1"/>
              <a:t>sekunddan</a:t>
            </a:r>
            <a:r>
              <a:rPr lang="en-US" dirty="0"/>
              <a:t> 30 </a:t>
            </a:r>
            <a:r>
              <a:rPr lang="en-US" dirty="0" err="1"/>
              <a:t>minutgacha</a:t>
            </a:r>
            <a:r>
              <a:rPr lang="en-US" dirty="0"/>
              <a:t> </a:t>
            </a:r>
            <a:r>
              <a:rPr lang="en-US" dirty="0" err="1"/>
              <a:t>pasterlanadi</a:t>
            </a:r>
            <a:r>
              <a:rPr lang="en-US" dirty="0"/>
              <a:t>. </a:t>
            </a:r>
            <a:r>
              <a:rPr lang="en-US" dirty="0" err="1"/>
              <a:t>Sutni</a:t>
            </a:r>
            <a:r>
              <a:rPr lang="en-US" dirty="0"/>
              <a:t> </a:t>
            </a:r>
            <a:r>
              <a:rPr lang="en-US" dirty="0" err="1"/>
              <a:t>pasterlash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rezervuarli</a:t>
            </a:r>
            <a:r>
              <a:rPr lang="en-US" dirty="0"/>
              <a:t>, </a:t>
            </a:r>
            <a:r>
              <a:rPr lang="en-US" dirty="0" err="1"/>
              <a:t>trubali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plastinkali</a:t>
            </a:r>
            <a:r>
              <a:rPr lang="en-US" dirty="0"/>
              <a:t> </a:t>
            </a:r>
            <a:r>
              <a:rPr lang="en-US" dirty="0" err="1"/>
              <a:t>pasterizatorlar</a:t>
            </a:r>
            <a:r>
              <a:rPr lang="en-US" dirty="0"/>
              <a:t> </a:t>
            </a:r>
            <a:r>
              <a:rPr lang="en-US" dirty="0" err="1" smtClean="0"/>
              <a:t>qo‘llaniladi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err="1" smtClean="0"/>
              <a:t>Harorati</a:t>
            </a:r>
            <a:r>
              <a:rPr lang="en-US" dirty="0" smtClean="0"/>
              <a:t> 8-10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bo‘lgan</a:t>
            </a:r>
            <a:r>
              <a:rPr lang="en-US" dirty="0" smtClean="0"/>
              <a:t> </a:t>
            </a:r>
            <a:r>
              <a:rPr lang="en-US" dirty="0" err="1"/>
              <a:t>xom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 smtClean="0"/>
              <a:t>nasoslar</a:t>
            </a:r>
            <a:r>
              <a:rPr lang="en-US" dirty="0" smtClean="0"/>
              <a:t> </a:t>
            </a:r>
            <a:r>
              <a:rPr lang="en-US" dirty="0" err="1"/>
              <a:t>yordamida</a:t>
            </a:r>
            <a:r>
              <a:rPr lang="en-US" dirty="0"/>
              <a:t> </a:t>
            </a:r>
            <a:r>
              <a:rPr lang="en-US" dirty="0" err="1"/>
              <a:t>trubali</a:t>
            </a:r>
            <a:r>
              <a:rPr lang="en-US" dirty="0"/>
              <a:t> </a:t>
            </a:r>
            <a:r>
              <a:rPr lang="en-US" dirty="0" err="1"/>
              <a:t>pasterizator</a:t>
            </a:r>
            <a:r>
              <a:rPr lang="en-US" dirty="0"/>
              <a:t> </a:t>
            </a:r>
            <a:r>
              <a:rPr lang="en-US" dirty="0" err="1" smtClean="0"/>
              <a:t>jihozining</a:t>
            </a:r>
            <a:r>
              <a:rPr lang="en-US" dirty="0" smtClean="0"/>
              <a:t> </a:t>
            </a:r>
            <a:r>
              <a:rPr lang="en-US" dirty="0" err="1"/>
              <a:t>pastki</a:t>
            </a:r>
            <a:r>
              <a:rPr lang="en-US" dirty="0"/>
              <a:t> </a:t>
            </a:r>
            <a:r>
              <a:rPr lang="en-US" dirty="0" err="1"/>
              <a:t>tsilindriga</a:t>
            </a:r>
            <a:r>
              <a:rPr lang="en-US" dirty="0"/>
              <a:t> </a:t>
            </a:r>
            <a:r>
              <a:rPr lang="en-US" dirty="0" err="1"/>
              <a:t>yuboriladi</a:t>
            </a:r>
            <a:r>
              <a:rPr lang="en-US" dirty="0"/>
              <a:t>. </a:t>
            </a:r>
            <a:r>
              <a:rPr lang="en-US" dirty="0" err="1"/>
              <a:t>Pastki</a:t>
            </a:r>
            <a:r>
              <a:rPr lang="en-US" dirty="0"/>
              <a:t> </a:t>
            </a:r>
            <a:r>
              <a:rPr lang="en-US" dirty="0" err="1"/>
              <a:t>tsilindrda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 smtClean="0"/>
              <a:t>harorati</a:t>
            </a:r>
            <a:r>
              <a:rPr lang="en-US" dirty="0" smtClean="0"/>
              <a:t> 50 </a:t>
            </a:r>
            <a:r>
              <a:rPr lang="en-US" baseline="30000" dirty="0"/>
              <a:t>0</a:t>
            </a:r>
            <a:r>
              <a:rPr lang="en-US" dirty="0"/>
              <a:t>C</a:t>
            </a:r>
            <a:r>
              <a:rPr lang="en-US" dirty="0" smtClean="0"/>
              <a:t> </a:t>
            </a:r>
            <a:r>
              <a:rPr lang="en-US" dirty="0" err="1"/>
              <a:t>bo'lguncha</a:t>
            </a:r>
            <a:r>
              <a:rPr lang="en-US" dirty="0"/>
              <a:t> </a:t>
            </a:r>
            <a:r>
              <a:rPr lang="en-US" dirty="0" smtClean="0"/>
              <a:t>bug‘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isitiladi</a:t>
            </a:r>
            <a:r>
              <a:rPr lang="en-US" dirty="0"/>
              <a:t>. </a:t>
            </a:r>
            <a:r>
              <a:rPr lang="en-US" dirty="0" err="1"/>
              <a:t>Isigan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pasterizator</a:t>
            </a:r>
            <a:r>
              <a:rPr lang="en-US" dirty="0"/>
              <a:t> </a:t>
            </a:r>
            <a:r>
              <a:rPr lang="en-US" dirty="0" err="1" smtClean="0"/>
              <a:t>jihozining</a:t>
            </a:r>
            <a:r>
              <a:rPr lang="en-US" dirty="0" smtClean="0"/>
              <a:t> </a:t>
            </a:r>
            <a:r>
              <a:rPr lang="en-US" dirty="0" err="1"/>
              <a:t>yuqori</a:t>
            </a:r>
            <a:r>
              <a:rPr lang="en-US" dirty="0"/>
              <a:t>  </a:t>
            </a:r>
            <a:r>
              <a:rPr lang="en-US" dirty="0" err="1"/>
              <a:t>tsilindrlariga</a:t>
            </a:r>
            <a:r>
              <a:rPr lang="en-US" dirty="0"/>
              <a:t> </a:t>
            </a:r>
            <a:r>
              <a:rPr lang="en-US" dirty="0" err="1"/>
              <a:t>kelib</a:t>
            </a:r>
            <a:r>
              <a:rPr lang="en-US" dirty="0"/>
              <a:t> </a:t>
            </a:r>
            <a:r>
              <a:rPr lang="en-US" dirty="0" err="1"/>
              <a:t>tushadi</a:t>
            </a:r>
            <a:r>
              <a:rPr lang="en-US" dirty="0"/>
              <a:t>. </a:t>
            </a:r>
            <a:r>
              <a:rPr lang="en-US" dirty="0" err="1"/>
              <a:t>Bunda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 smtClean="0"/>
              <a:t>harorati</a:t>
            </a:r>
            <a:r>
              <a:rPr lang="en-US" dirty="0" smtClean="0"/>
              <a:t> 50 </a:t>
            </a:r>
            <a:r>
              <a:rPr lang="en-US" baseline="30000" dirty="0" smtClean="0"/>
              <a:t>0</a:t>
            </a:r>
            <a:r>
              <a:rPr lang="en-US" dirty="0" smtClean="0"/>
              <a:t>C- 90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bo‘lguncha</a:t>
            </a:r>
            <a:r>
              <a:rPr lang="en-US" dirty="0" smtClean="0"/>
              <a:t> bug‘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isitiladi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apparatdan</a:t>
            </a:r>
            <a:r>
              <a:rPr lang="en-US" dirty="0"/>
              <a:t> </a:t>
            </a:r>
            <a:r>
              <a:rPr lang="en-US" dirty="0" err="1"/>
              <a:t>pasterlangan</a:t>
            </a:r>
            <a:r>
              <a:rPr lang="en-US" dirty="0"/>
              <a:t> </a:t>
            </a:r>
            <a:r>
              <a:rPr lang="en-US" dirty="0" err="1" smtClean="0"/>
              <a:t>holda</a:t>
            </a:r>
            <a:r>
              <a:rPr lang="en-US" dirty="0" smtClean="0"/>
              <a:t> </a:t>
            </a:r>
            <a:r>
              <a:rPr lang="en-US" dirty="0" err="1" smtClean="0"/>
              <a:t>chiqariladi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449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5856" y="692696"/>
            <a:ext cx="2576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err="1"/>
              <a:t>Sutni</a:t>
            </a:r>
            <a:r>
              <a:rPr lang="en-US" sz="2800" b="1" i="1" dirty="0"/>
              <a:t> </a:t>
            </a:r>
            <a:r>
              <a:rPr lang="en-US" sz="2800" b="1" i="1" dirty="0" err="1"/>
              <a:t>sterillash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9553" y="1628800"/>
            <a:ext cx="856895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i="1" dirty="0" smtClean="0"/>
              <a:t>	</a:t>
            </a:r>
            <a:r>
              <a:rPr lang="en-US" b="1" i="1" dirty="0" err="1" smtClean="0"/>
              <a:t>Sterillash</a:t>
            </a:r>
            <a:r>
              <a:rPr lang="en-US" i="1" dirty="0" smtClean="0"/>
              <a:t> </a:t>
            </a:r>
            <a:r>
              <a:rPr lang="en-US" i="1" dirty="0"/>
              <a:t>-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tarkibidagi</a:t>
            </a:r>
            <a:r>
              <a:rPr lang="en-US" dirty="0"/>
              <a:t> </a:t>
            </a:r>
            <a:r>
              <a:rPr lang="en-US" dirty="0" err="1"/>
              <a:t>barcha</a:t>
            </a:r>
            <a:r>
              <a:rPr lang="en-US" dirty="0"/>
              <a:t> </a:t>
            </a:r>
            <a:r>
              <a:rPr lang="en-US" dirty="0" err="1"/>
              <a:t>sporali</a:t>
            </a:r>
            <a:r>
              <a:rPr lang="en-US" dirty="0"/>
              <a:t> </a:t>
            </a:r>
            <a:r>
              <a:rPr lang="en-US" dirty="0" err="1"/>
              <a:t>mikroorganizmlarni</a:t>
            </a:r>
            <a:r>
              <a:rPr lang="en-US" dirty="0"/>
              <a:t> </a:t>
            </a:r>
            <a:r>
              <a:rPr lang="en-US" dirty="0" err="1"/>
              <a:t>yo'qotish</a:t>
            </a:r>
            <a:r>
              <a:rPr lang="en-US" dirty="0"/>
              <a:t> </a:t>
            </a:r>
            <a:r>
              <a:rPr lang="en-US" dirty="0" err="1"/>
              <a:t>maqsadida</a:t>
            </a:r>
            <a:r>
              <a:rPr lang="en-US" dirty="0"/>
              <a:t> </a:t>
            </a:r>
            <a:r>
              <a:rPr lang="en-US" dirty="0" err="1"/>
              <a:t>unga</a:t>
            </a:r>
            <a:r>
              <a:rPr lang="en-US" dirty="0"/>
              <a:t> </a:t>
            </a:r>
            <a:r>
              <a:rPr lang="en-US" dirty="0" smtClean="0"/>
              <a:t>100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 err="1"/>
              <a:t>issiqlik</a:t>
            </a:r>
            <a:r>
              <a:rPr lang="en-US" dirty="0"/>
              <a:t> </a:t>
            </a:r>
            <a:r>
              <a:rPr lang="en-US" dirty="0" err="1"/>
              <a:t>ishlov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 </a:t>
            </a:r>
            <a:r>
              <a:rPr lang="en-US" dirty="0" err="1"/>
              <a:t>demakdir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ru-RU" dirty="0"/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err="1" smtClean="0"/>
              <a:t>Sutni</a:t>
            </a:r>
            <a:r>
              <a:rPr lang="en-US" dirty="0" smtClean="0"/>
              <a:t> </a:t>
            </a:r>
            <a:r>
              <a:rPr lang="en-US" dirty="0" err="1"/>
              <a:t>sterillashning</a:t>
            </a:r>
            <a:r>
              <a:rPr lang="en-US" dirty="0"/>
              <a:t> </a:t>
            </a:r>
            <a:r>
              <a:rPr lang="en-US" dirty="0" err="1" smtClean="0"/>
              <a:t>quyidagi</a:t>
            </a:r>
            <a:r>
              <a:rPr lang="en-US" dirty="0" smtClean="0"/>
              <a:t> </a:t>
            </a:r>
            <a:r>
              <a:rPr lang="en-US" dirty="0" err="1"/>
              <a:t>rejimlari</a:t>
            </a:r>
            <a:r>
              <a:rPr lang="en-US" dirty="0"/>
              <a:t> </a:t>
            </a:r>
            <a:r>
              <a:rPr lang="en-US" dirty="0" err="1" smtClean="0"/>
              <a:t>qo‘llaniladi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	</a:t>
            </a:r>
            <a:r>
              <a:rPr lang="en-US" dirty="0" smtClean="0"/>
              <a:t>118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/>
              <a:t>15-20 </a:t>
            </a:r>
            <a:r>
              <a:rPr lang="en-US" dirty="0" err="1"/>
              <a:t>minut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avtoklavlarda</a:t>
            </a:r>
            <a:r>
              <a:rPr lang="en-US" dirty="0"/>
              <a:t> shisha </a:t>
            </a:r>
            <a:r>
              <a:rPr lang="en-US" dirty="0" err="1"/>
              <a:t>idishda</a:t>
            </a:r>
            <a:r>
              <a:rPr lang="en-US" dirty="0"/>
              <a:t> </a:t>
            </a:r>
            <a:r>
              <a:rPr lang="en-US" dirty="0" err="1"/>
              <a:t>qadoqlangan</a:t>
            </a:r>
            <a:r>
              <a:rPr lang="en-US" dirty="0"/>
              <a:t> </a:t>
            </a:r>
            <a:r>
              <a:rPr lang="en-US" dirty="0" err="1"/>
              <a:t>sutni</a:t>
            </a:r>
            <a:r>
              <a:rPr lang="en-US" dirty="0"/>
              <a:t> </a:t>
            </a:r>
            <a:r>
              <a:rPr lang="en-US" dirty="0" err="1"/>
              <a:t>sterillash</a:t>
            </a:r>
            <a:r>
              <a:rPr lang="en-US" dirty="0" smtClean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dirty="0" smtClean="0"/>
              <a:t>	120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/>
              <a:t>15-20 </a:t>
            </a:r>
            <a:r>
              <a:rPr lang="en-US" dirty="0" err="1"/>
              <a:t>minut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uzluksiz</a:t>
            </a:r>
            <a:r>
              <a:rPr lang="en-US" dirty="0"/>
              <a:t> </a:t>
            </a:r>
            <a:r>
              <a:rPr lang="en-US" dirty="0" err="1" smtClean="0"/>
              <a:t>harakatlanuvchi</a:t>
            </a:r>
            <a:r>
              <a:rPr lang="en-US" dirty="0" smtClean="0"/>
              <a:t> </a:t>
            </a:r>
            <a:r>
              <a:rPr lang="en-US" dirty="0" err="1"/>
              <a:t>sterillizatorlarda</a:t>
            </a:r>
            <a:r>
              <a:rPr lang="en-US" dirty="0"/>
              <a:t> shisha </a:t>
            </a:r>
            <a:r>
              <a:rPr lang="en-US" dirty="0" err="1"/>
              <a:t>idishga</a:t>
            </a:r>
            <a:r>
              <a:rPr lang="en-US" dirty="0"/>
              <a:t> </a:t>
            </a:r>
            <a:r>
              <a:rPr lang="en-US" dirty="0" err="1"/>
              <a:t>qadoqlangan</a:t>
            </a:r>
            <a:r>
              <a:rPr lang="en-US" dirty="0"/>
              <a:t> </a:t>
            </a:r>
            <a:r>
              <a:rPr lang="en-US" dirty="0" err="1"/>
              <a:t>sutni</a:t>
            </a:r>
            <a:r>
              <a:rPr lang="en-US" dirty="0"/>
              <a:t> </a:t>
            </a:r>
            <a:r>
              <a:rPr lang="en-US" dirty="0" err="1"/>
              <a:t>sterillash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	140-145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/>
              <a:t>3-4 </a:t>
            </a:r>
            <a:r>
              <a:rPr lang="en-US" dirty="0" err="1"/>
              <a:t>sekund</a:t>
            </a:r>
            <a:r>
              <a:rPr lang="en-US" dirty="0"/>
              <a:t> </a:t>
            </a:r>
            <a:r>
              <a:rPr lang="en-US" dirty="0" err="1"/>
              <a:t>saqlab</a:t>
            </a:r>
            <a:r>
              <a:rPr lang="en-US" dirty="0"/>
              <a:t>, </a:t>
            </a:r>
            <a:r>
              <a:rPr lang="en-US" dirty="0" err="1" smtClean="0"/>
              <a:t>so‘ngra</a:t>
            </a:r>
            <a:r>
              <a:rPr lang="en-US" dirty="0" smtClean="0"/>
              <a:t> 20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haroratgacha</a:t>
            </a:r>
            <a:r>
              <a:rPr lang="en-US" dirty="0" smtClean="0"/>
              <a:t> </a:t>
            </a:r>
            <a:r>
              <a:rPr lang="en-US" dirty="0" err="1"/>
              <a:t>sovutib</a:t>
            </a:r>
            <a:r>
              <a:rPr lang="en-US" dirty="0"/>
              <a:t> </a:t>
            </a:r>
            <a:r>
              <a:rPr lang="en-US" dirty="0" err="1"/>
              <a:t>qog‘oz</a:t>
            </a:r>
            <a:r>
              <a:rPr lang="en-US" dirty="0"/>
              <a:t> </a:t>
            </a:r>
            <a:r>
              <a:rPr lang="en-US" dirty="0" err="1"/>
              <a:t>xaltachalarga</a:t>
            </a:r>
            <a:r>
              <a:rPr lang="en-US" dirty="0"/>
              <a:t> </a:t>
            </a:r>
            <a:r>
              <a:rPr lang="en-US" dirty="0" err="1"/>
              <a:t>quyib</a:t>
            </a:r>
            <a:r>
              <a:rPr lang="en-US" dirty="0"/>
              <a:t> </a:t>
            </a:r>
            <a:r>
              <a:rPr lang="en-US" dirty="0" err="1" smtClean="0"/>
              <a:t>qadoqlanadi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194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912913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TRUBALI PASTERIZATOR JIHOZIDA SUTNING HARAKATLANISH SXEMASI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Объект 3" descr="8"/>
          <p:cNvPicPr>
            <a:picLocks noGrp="1"/>
          </p:cNvPicPr>
          <p:nvPr>
            <p:ph idx="1"/>
          </p:nvPr>
        </p:nvPicPr>
        <p:blipFill>
          <a:blip r:embed="rId2">
            <a:lum bright="-60000" contrast="9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3954"/>
            <a:ext cx="5328592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475656" y="5805264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1-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/>
              <a:t>2- </a:t>
            </a:r>
            <a:r>
              <a:rPr lang="en-US" dirty="0" err="1" smtClean="0"/>
              <a:t>nasoslar</a:t>
            </a:r>
            <a:r>
              <a:rPr lang="en-US" dirty="0" smtClean="0"/>
              <a:t>, </a:t>
            </a:r>
            <a:r>
              <a:rPr lang="en-US" dirty="0"/>
              <a:t>3-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/>
              <a:t>4- </a:t>
            </a:r>
            <a:r>
              <a:rPr lang="en-US" dirty="0" err="1" smtClean="0"/>
              <a:t>pastki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yuqori</a:t>
            </a:r>
            <a:r>
              <a:rPr lang="en-US" dirty="0" smtClean="0"/>
              <a:t> </a:t>
            </a:r>
            <a:r>
              <a:rPr lang="en-US" dirty="0" err="1" smtClean="0"/>
              <a:t>tsilindrlar</a:t>
            </a:r>
            <a:r>
              <a:rPr lang="en-US" dirty="0" smtClean="0"/>
              <a:t>, </a:t>
            </a:r>
          </a:p>
          <a:p>
            <a:pPr algn="ctr"/>
            <a:r>
              <a:rPr lang="en-US" dirty="0" smtClean="0"/>
              <a:t>5-ventil, 6-klapan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02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z-Cyrl-UZ" sz="2400" b="1" dirty="0">
                <a:solidFill>
                  <a:schemeClr val="tx1"/>
                </a:solidFill>
                <a:latin typeface="+mn-lt"/>
              </a:rPr>
              <a:t>G6-OPA-600 uzoq muddat   pasterizatsiyalash vannasi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840760" cy="35705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755576" y="5677657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1–</a:t>
            </a:r>
            <a:r>
              <a:rPr lang="uz-Cyrl-UZ" dirty="0"/>
              <a:t>rezervuar, 2</a:t>
            </a:r>
            <a:r>
              <a:rPr lang="uz-Cyrl-UZ" i="1" dirty="0"/>
              <a:t> </a:t>
            </a:r>
            <a:r>
              <a:rPr lang="en-US" i="1" dirty="0"/>
              <a:t>– </a:t>
            </a:r>
            <a:r>
              <a:rPr lang="uz-Cyrl-UZ" dirty="0"/>
              <a:t>tashqi korpus, 3</a:t>
            </a:r>
            <a:r>
              <a:rPr lang="en-US" i="1" dirty="0"/>
              <a:t>–</a:t>
            </a:r>
            <a:r>
              <a:rPr lang="uz-Cyrl-UZ" dirty="0"/>
              <a:t>qopqoq, 4</a:t>
            </a:r>
            <a:r>
              <a:rPr lang="en-US" dirty="0"/>
              <a:t>–</a:t>
            </a:r>
            <a:r>
              <a:rPr lang="uz-Cyrl-UZ" dirty="0"/>
              <a:t>aralashtirgich, 5</a:t>
            </a:r>
            <a:r>
              <a:rPr lang="en-US" dirty="0"/>
              <a:t>–t</a:t>
            </a:r>
            <a:r>
              <a:rPr lang="uz-Cyrl-UZ" dirty="0"/>
              <a:t>ermometr, </a:t>
            </a:r>
            <a:r>
              <a:rPr lang="uz-Cyrl-UZ" dirty="0" smtClean="0"/>
              <a:t>6</a:t>
            </a:r>
            <a:r>
              <a:rPr lang="uz-Cyrl-UZ" i="1" dirty="0" smtClean="0"/>
              <a:t> </a:t>
            </a:r>
            <a:r>
              <a:rPr lang="en-US" i="1" dirty="0"/>
              <a:t>–</a:t>
            </a:r>
            <a:r>
              <a:rPr lang="uz-Cyrl-UZ" dirty="0"/>
              <a:t> aralasht</a:t>
            </a:r>
            <a:r>
              <a:rPr lang="en-US" dirty="0" err="1"/>
              <a:t>ir</a:t>
            </a:r>
            <a:r>
              <a:rPr lang="uz-Cyrl-UZ" dirty="0"/>
              <a:t>gich yuritmasi, 7</a:t>
            </a:r>
            <a:r>
              <a:rPr lang="en-US" dirty="0"/>
              <a:t>–t</a:t>
            </a:r>
            <a:r>
              <a:rPr lang="uz-Cyrl-UZ" dirty="0"/>
              <a:t>ayanch, 8</a:t>
            </a:r>
            <a:r>
              <a:rPr lang="en-US" i="1" dirty="0"/>
              <a:t>–</a:t>
            </a:r>
            <a:r>
              <a:rPr lang="uz-Cyrl-UZ" dirty="0"/>
              <a:t>bur kollektori,  9</a:t>
            </a:r>
            <a:r>
              <a:rPr lang="en-US" dirty="0"/>
              <a:t>–</a:t>
            </a:r>
            <a:r>
              <a:rPr lang="uz-Cyrl-UZ" dirty="0"/>
              <a:t>ventil, </a:t>
            </a:r>
            <a:r>
              <a:rPr lang="uz-Cyrl-UZ" dirty="0" smtClean="0"/>
              <a:t>10</a:t>
            </a:r>
            <a:r>
              <a:rPr lang="en-US" i="1" dirty="0"/>
              <a:t>-</a:t>
            </a:r>
            <a:r>
              <a:rPr lang="uz-Cyrl-UZ" dirty="0"/>
              <a:t>sovituvchi  suvn</a:t>
            </a:r>
            <a:r>
              <a:rPr lang="en-US" dirty="0" err="1"/>
              <a:t>i</a:t>
            </a:r>
            <a:r>
              <a:rPr lang="uz-Cyrl-UZ" dirty="0"/>
              <a:t> to’kish  trubasi,    </a:t>
            </a:r>
            <a:r>
              <a:rPr lang="en-US" dirty="0"/>
              <a:t>11– </a:t>
            </a:r>
            <a:r>
              <a:rPr lang="uz-Cyrl-UZ" dirty="0"/>
              <a:t>to’kish jo’mragi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26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692696"/>
            <a:ext cx="31101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Sutni</a:t>
            </a:r>
            <a:r>
              <a:rPr lang="en-US" sz="2800" dirty="0"/>
              <a:t> </a:t>
            </a:r>
            <a:r>
              <a:rPr lang="en-US" sz="2800" dirty="0" err="1"/>
              <a:t>separatlash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67006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	</a:t>
            </a:r>
            <a:r>
              <a:rPr lang="en-US" dirty="0" err="1" smtClean="0"/>
              <a:t>Qabul</a:t>
            </a:r>
            <a:r>
              <a:rPr lang="en-US" dirty="0" smtClean="0"/>
              <a:t> </a:t>
            </a:r>
            <a:r>
              <a:rPr lang="en-US" dirty="0" err="1"/>
              <a:t>qilingan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tarkibidagi</a:t>
            </a:r>
            <a:r>
              <a:rPr lang="en-US" dirty="0"/>
              <a:t> </a:t>
            </a:r>
            <a:r>
              <a:rPr lang="en-US" dirty="0" err="1"/>
              <a:t>yog</a:t>
            </a:r>
            <a:r>
              <a:rPr lang="en-US" dirty="0"/>
              <a:t>‘ </a:t>
            </a:r>
            <a:r>
              <a:rPr lang="en-US" dirty="0" err="1"/>
              <a:t>miqdoriga</a:t>
            </a:r>
            <a:r>
              <a:rPr lang="en-US" dirty="0"/>
              <a:t> </a:t>
            </a:r>
            <a:r>
              <a:rPr lang="en-US" dirty="0" err="1" smtClean="0"/>
              <a:t>qarab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/>
              <a:t>xil</a:t>
            </a:r>
            <a:r>
              <a:rPr lang="en-US" dirty="0"/>
              <a:t> </a:t>
            </a:r>
            <a:r>
              <a:rPr lang="en-US" dirty="0" err="1"/>
              <a:t>bo'ladi</a:t>
            </a:r>
            <a:r>
              <a:rPr lang="en-US" dirty="0"/>
              <a:t>.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o'ta</a:t>
            </a:r>
            <a:r>
              <a:rPr lang="en-US" dirty="0"/>
              <a:t> </a:t>
            </a:r>
            <a:r>
              <a:rPr lang="en-US" dirty="0" err="1" smtClean="0"/>
              <a:t>yog‘li</a:t>
            </a:r>
            <a:r>
              <a:rPr lang="en-US" dirty="0"/>
              <a:t>, </a:t>
            </a:r>
            <a:r>
              <a:rPr lang="en-US" dirty="0" err="1"/>
              <a:t>o'rtacha</a:t>
            </a:r>
            <a:r>
              <a:rPr lang="en-US" dirty="0"/>
              <a:t> </a:t>
            </a:r>
            <a:r>
              <a:rPr lang="en-US" dirty="0" err="1" smtClean="0"/>
              <a:t>yog‘li</a:t>
            </a:r>
            <a:r>
              <a:rPr lang="en-US" dirty="0" smtClean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yog‘siz</a:t>
            </a:r>
            <a:r>
              <a:rPr lang="en-US" dirty="0"/>
              <a:t> </a:t>
            </a:r>
            <a:r>
              <a:rPr lang="en-US" dirty="0" err="1"/>
              <a:t>bo'lishi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tarkibidagi</a:t>
            </a:r>
            <a:r>
              <a:rPr lang="en-US" dirty="0"/>
              <a:t> </a:t>
            </a:r>
            <a:r>
              <a:rPr lang="en-US" dirty="0" err="1"/>
              <a:t>yog</a:t>
            </a:r>
            <a:r>
              <a:rPr lang="en-US" dirty="0"/>
              <a:t>‘ </a:t>
            </a:r>
            <a:r>
              <a:rPr lang="en-US" dirty="0" err="1"/>
              <a:t>miqdorini</a:t>
            </a:r>
            <a:r>
              <a:rPr lang="en-US" dirty="0"/>
              <a:t> </a:t>
            </a:r>
            <a:r>
              <a:rPr lang="en-US" dirty="0" err="1"/>
              <a:t>me'yorlashtirish</a:t>
            </a:r>
            <a:r>
              <a:rPr lang="en-US" dirty="0"/>
              <a:t> </a:t>
            </a:r>
            <a:r>
              <a:rPr lang="en-US" dirty="0" err="1" smtClean="0"/>
              <a:t>maqsadida</a:t>
            </a:r>
            <a:r>
              <a:rPr lang="en-US" dirty="0" smtClean="0"/>
              <a:t> </a:t>
            </a:r>
            <a:r>
              <a:rPr lang="en-US" dirty="0" err="1"/>
              <a:t>unga</a:t>
            </a:r>
            <a:r>
              <a:rPr lang="en-US" dirty="0"/>
              <a:t> </a:t>
            </a:r>
            <a:r>
              <a:rPr lang="en-US" dirty="0" err="1"/>
              <a:t>mexanik</a:t>
            </a:r>
            <a:r>
              <a:rPr lang="en-US" dirty="0"/>
              <a:t> </a:t>
            </a:r>
            <a:r>
              <a:rPr lang="en-US" dirty="0" err="1"/>
              <a:t>ishlov</a:t>
            </a:r>
            <a:r>
              <a:rPr lang="en-US" dirty="0"/>
              <a:t> </a:t>
            </a:r>
            <a:r>
              <a:rPr lang="en-US" dirty="0" err="1"/>
              <a:t>beriladi</a:t>
            </a:r>
            <a:r>
              <a:rPr lang="en-US" dirty="0"/>
              <a:t>. </a:t>
            </a:r>
            <a:r>
              <a:rPr lang="en-US" dirty="0" err="1"/>
              <a:t>Ya'ni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tarkibidagi</a:t>
            </a:r>
            <a:r>
              <a:rPr lang="en-US" dirty="0"/>
              <a:t> </a:t>
            </a:r>
            <a:r>
              <a:rPr lang="en-US" dirty="0" err="1"/>
              <a:t>yog‘ni</a:t>
            </a:r>
            <a:r>
              <a:rPr lang="en-US" dirty="0"/>
              <a:t> </a:t>
            </a:r>
            <a:r>
              <a:rPr lang="en-US" dirty="0" err="1"/>
              <a:t>ajratib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separatordan</a:t>
            </a:r>
            <a:r>
              <a:rPr lang="en-US" dirty="0"/>
              <a:t> </a:t>
            </a:r>
            <a:r>
              <a:rPr lang="en-US" dirty="0" err="1" smtClean="0"/>
              <a:t>o‘tkaziladi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 smtClean="0"/>
              <a:t>yog</a:t>
            </a:r>
            <a:r>
              <a:rPr lang="en-US" dirty="0" smtClean="0"/>
              <a:t>‘ </a:t>
            </a:r>
            <a:r>
              <a:rPr lang="en-US" dirty="0" err="1"/>
              <a:t>sharchalarni</a:t>
            </a:r>
            <a:r>
              <a:rPr lang="en-US" dirty="0"/>
              <a:t> </a:t>
            </a:r>
            <a:r>
              <a:rPr lang="en-US" dirty="0" err="1"/>
              <a:t>yanada</a:t>
            </a:r>
            <a:r>
              <a:rPr lang="en-US" dirty="0"/>
              <a:t>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zarrachalarga</a:t>
            </a:r>
            <a:r>
              <a:rPr lang="en-US" dirty="0"/>
              <a:t> </a:t>
            </a:r>
            <a:r>
              <a:rPr lang="en-US" dirty="0" err="1"/>
              <a:t>parchalash</a:t>
            </a:r>
            <a:r>
              <a:rPr lang="en-US" dirty="0"/>
              <a:t> </a:t>
            </a:r>
            <a:r>
              <a:rPr lang="en-US" dirty="0" err="1" smtClean="0"/>
              <a:t>maqsadida</a:t>
            </a:r>
            <a:r>
              <a:rPr lang="en-US" dirty="0" smtClean="0"/>
              <a:t> </a:t>
            </a:r>
            <a:r>
              <a:rPr lang="en-US" dirty="0" err="1"/>
              <a:t>gomogenizatsiyalanadi</a:t>
            </a:r>
            <a:r>
              <a:rPr lang="en-US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en-US" dirty="0" smtClean="0"/>
              <a:t>	</a:t>
            </a:r>
            <a:r>
              <a:rPr lang="en-US" dirty="0" err="1" smtClean="0"/>
              <a:t>Separatlash</a:t>
            </a:r>
            <a:r>
              <a:rPr lang="en-US" dirty="0" smtClean="0"/>
              <a:t> -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/>
              <a:t>sutni</a:t>
            </a:r>
            <a:r>
              <a:rPr lang="en-US" dirty="0"/>
              <a:t> </a:t>
            </a:r>
            <a:r>
              <a:rPr lang="en-US" dirty="0" err="1"/>
              <a:t>zichligi</a:t>
            </a:r>
            <a:r>
              <a:rPr lang="en-US" dirty="0"/>
              <a:t> </a:t>
            </a:r>
            <a:r>
              <a:rPr lang="en-US" dirty="0" err="1"/>
              <a:t>turlicha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 smtClean="0"/>
              <a:t>yog‘li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qaymoq</a:t>
            </a:r>
            <a:r>
              <a:rPr lang="en-US" dirty="0"/>
              <a:t>)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yog‘i</a:t>
            </a:r>
            <a:r>
              <a:rPr lang="en-US" dirty="0"/>
              <a:t> past (</a:t>
            </a:r>
            <a:r>
              <a:rPr lang="en-US" dirty="0" err="1"/>
              <a:t>yog‘siz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) </a:t>
            </a:r>
            <a:r>
              <a:rPr lang="en-US" dirty="0" err="1"/>
              <a:t>fraktsiyalarga</a:t>
            </a:r>
            <a:r>
              <a:rPr lang="en-US" dirty="0"/>
              <a:t> </a:t>
            </a:r>
            <a:r>
              <a:rPr lang="en-US" dirty="0" err="1"/>
              <a:t>ajratish</a:t>
            </a:r>
            <a:r>
              <a:rPr lang="en-US" dirty="0"/>
              <a:t> </a:t>
            </a:r>
            <a:r>
              <a:rPr lang="en-US" dirty="0" err="1"/>
              <a:t>demakdir</a:t>
            </a:r>
            <a:r>
              <a:rPr lang="en-US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en-US" dirty="0" smtClean="0"/>
              <a:t>	</a:t>
            </a:r>
            <a:r>
              <a:rPr lang="en-US" dirty="0" err="1" smtClean="0"/>
              <a:t>Sutni</a:t>
            </a:r>
            <a:r>
              <a:rPr lang="en-US" dirty="0" smtClean="0"/>
              <a:t> </a:t>
            </a:r>
            <a:r>
              <a:rPr lang="en-US" dirty="0" err="1"/>
              <a:t>separatlash</a:t>
            </a:r>
            <a:r>
              <a:rPr lang="en-US" dirty="0"/>
              <a:t> separator - </a:t>
            </a:r>
            <a:r>
              <a:rPr lang="en-US" dirty="0" err="1"/>
              <a:t>qaymoq</a:t>
            </a:r>
            <a:r>
              <a:rPr lang="en-US" dirty="0"/>
              <a:t> </a:t>
            </a:r>
            <a:r>
              <a:rPr lang="en-US" dirty="0" err="1"/>
              <a:t>ajratuvchi</a:t>
            </a:r>
            <a:r>
              <a:rPr lang="en-US" dirty="0"/>
              <a:t> </a:t>
            </a:r>
            <a:r>
              <a:rPr lang="en-US" dirty="0" err="1" smtClean="0"/>
              <a:t>jihozida</a:t>
            </a:r>
            <a:r>
              <a:rPr lang="en-US" dirty="0" smtClean="0"/>
              <a:t> </a:t>
            </a:r>
            <a:r>
              <a:rPr lang="en-US" dirty="0" err="1"/>
              <a:t>olib</a:t>
            </a:r>
            <a:r>
              <a:rPr lang="en-US" dirty="0"/>
              <a:t> </a:t>
            </a:r>
            <a:r>
              <a:rPr lang="en-US" dirty="0" err="1"/>
              <a:t>boriladi</a:t>
            </a:r>
            <a:r>
              <a:rPr lang="en-US" dirty="0"/>
              <a:t>.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smtClean="0"/>
              <a:t>45-50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 err="1"/>
              <a:t>separatlanadi</a:t>
            </a:r>
            <a:r>
              <a:rPr lang="en-US" dirty="0"/>
              <a:t>. Separator </a:t>
            </a:r>
            <a:r>
              <a:rPr lang="en-US" dirty="0" err="1"/>
              <a:t>barabanining</a:t>
            </a:r>
            <a:r>
              <a:rPr lang="en-US" dirty="0"/>
              <a:t> </a:t>
            </a:r>
            <a:r>
              <a:rPr lang="en-US" dirty="0" err="1"/>
              <a:t>aylanishi</a:t>
            </a:r>
            <a:r>
              <a:rPr lang="en-US" dirty="0"/>
              <a:t> </a:t>
            </a:r>
            <a:r>
              <a:rPr lang="en-US" dirty="0" err="1"/>
              <a:t>natijasida</a:t>
            </a:r>
            <a:r>
              <a:rPr lang="en-US" dirty="0"/>
              <a:t> </a:t>
            </a:r>
            <a:r>
              <a:rPr lang="en-US" dirty="0" err="1" smtClean="0"/>
              <a:t>hosil</a:t>
            </a:r>
            <a:r>
              <a:rPr lang="en-US" dirty="0" smtClean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markazdan</a:t>
            </a:r>
            <a:r>
              <a:rPr lang="en-US" dirty="0"/>
              <a:t> </a:t>
            </a:r>
            <a:r>
              <a:rPr lang="en-US" dirty="0" err="1"/>
              <a:t>qochma</a:t>
            </a:r>
            <a:r>
              <a:rPr lang="en-US" dirty="0"/>
              <a:t> </a:t>
            </a:r>
            <a:r>
              <a:rPr lang="en-US" dirty="0" err="1"/>
              <a:t>kuch</a:t>
            </a:r>
            <a:r>
              <a:rPr lang="en-US" dirty="0"/>
              <a:t> </a:t>
            </a:r>
            <a:r>
              <a:rPr lang="en-US" dirty="0" err="1"/>
              <a:t>ta'siri</a:t>
            </a:r>
            <a:r>
              <a:rPr lang="en-US" dirty="0"/>
              <a:t> </a:t>
            </a:r>
            <a:r>
              <a:rPr lang="en-US" dirty="0" err="1"/>
              <a:t>ostida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plazmasidan</a:t>
            </a:r>
            <a:r>
              <a:rPr lang="en-US" dirty="0"/>
              <a:t> </a:t>
            </a:r>
            <a:r>
              <a:rPr lang="en-US" dirty="0" err="1"/>
              <a:t>yog‘lar</a:t>
            </a:r>
            <a:r>
              <a:rPr lang="en-US" dirty="0"/>
              <a:t> </a:t>
            </a:r>
            <a:r>
              <a:rPr lang="en-US" dirty="0" err="1"/>
              <a:t>ajralib</a:t>
            </a:r>
            <a:r>
              <a:rPr lang="en-US" dirty="0"/>
              <a:t> </a:t>
            </a:r>
            <a:r>
              <a:rPr lang="en-US" dirty="0" err="1"/>
              <a:t>chiqadi</a:t>
            </a:r>
            <a:r>
              <a:rPr lang="en-US" dirty="0"/>
              <a:t>. </a:t>
            </a:r>
            <a:r>
              <a:rPr lang="en-US" dirty="0" err="1"/>
              <a:t>Maxsus</a:t>
            </a:r>
            <a:r>
              <a:rPr lang="en-US" dirty="0"/>
              <a:t> </a:t>
            </a:r>
            <a:r>
              <a:rPr lang="en-US" dirty="0" err="1"/>
              <a:t>mexanizm</a:t>
            </a:r>
            <a:r>
              <a:rPr lang="en-US" dirty="0"/>
              <a:t> </a:t>
            </a:r>
            <a:r>
              <a:rPr lang="en-US" dirty="0" err="1"/>
              <a:t>yordamida</a:t>
            </a:r>
            <a:r>
              <a:rPr lang="en-US" dirty="0"/>
              <a:t> </a:t>
            </a:r>
            <a:r>
              <a:rPr lang="en-US" dirty="0" err="1"/>
              <a:t>ajratilgan</a:t>
            </a:r>
            <a:r>
              <a:rPr lang="en-US" dirty="0"/>
              <a:t> </a:t>
            </a:r>
            <a:r>
              <a:rPr lang="en-US" dirty="0" err="1"/>
              <a:t>qaymoq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yog‘sizlantirilgan</a:t>
            </a:r>
            <a:r>
              <a:rPr lang="en-US" dirty="0"/>
              <a:t> </a:t>
            </a:r>
            <a:r>
              <a:rPr lang="en-US" dirty="0" err="1"/>
              <a:t>sut</a:t>
            </a:r>
            <a:r>
              <a:rPr lang="en-US" dirty="0"/>
              <a:t> </a:t>
            </a:r>
            <a:r>
              <a:rPr lang="en-US" dirty="0" err="1"/>
              <a:t>separatordan</a:t>
            </a:r>
            <a:r>
              <a:rPr lang="en-US" dirty="0"/>
              <a:t> </a:t>
            </a:r>
            <a:r>
              <a:rPr lang="en-US" dirty="0" err="1" smtClean="0"/>
              <a:t>chiqariladi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860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696889"/>
          </a:xfrm>
        </p:spPr>
        <p:txBody>
          <a:bodyPr/>
          <a:lstStyle/>
          <a:p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SeParator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sut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tozalagich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OM – 1A.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50" y="1196752"/>
            <a:ext cx="3960440" cy="54873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293598" y="242088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a-</a:t>
            </a:r>
            <a:r>
              <a:rPr lang="en-US" dirty="0" err="1" smtClean="0">
                <a:solidFill>
                  <a:srgbClr val="FF0000"/>
                </a:solidFill>
              </a:rPr>
              <a:t>umumiy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ko’rinishi</a:t>
            </a:r>
            <a:r>
              <a:rPr lang="en-US" dirty="0"/>
              <a:t>, 1-stanina, 2-taxometr, 3-to’xtatuvchi, 4-korpus, 5-qabul </a:t>
            </a:r>
            <a:r>
              <a:rPr lang="en-US" dirty="0" err="1"/>
              <a:t>qiluvchi-chiqaruvchi</a:t>
            </a:r>
            <a:r>
              <a:rPr lang="en-US" dirty="0"/>
              <a:t> </a:t>
            </a:r>
            <a:r>
              <a:rPr lang="en-US" dirty="0" err="1"/>
              <a:t>qurilma</a:t>
            </a:r>
            <a:r>
              <a:rPr lang="en-US" dirty="0"/>
              <a:t>, 6-tormoz </a:t>
            </a:r>
            <a:r>
              <a:rPr lang="en-US" dirty="0" err="1"/>
              <a:t>tutqichi</a:t>
            </a:r>
            <a:r>
              <a:rPr lang="en-US" dirty="0"/>
              <a:t>, 7-yog’ </a:t>
            </a:r>
            <a:r>
              <a:rPr lang="en-US" dirty="0" err="1"/>
              <a:t>to’ldirish</a:t>
            </a:r>
            <a:r>
              <a:rPr lang="en-US" dirty="0"/>
              <a:t> </a:t>
            </a:r>
            <a:r>
              <a:rPr lang="en-US" dirty="0" err="1"/>
              <a:t>teshigi</a:t>
            </a:r>
            <a:r>
              <a:rPr lang="en-US" dirty="0"/>
              <a:t>, 8-pulsator </a:t>
            </a:r>
            <a:r>
              <a:rPr lang="en-US" dirty="0" err="1"/>
              <a:t>tugmasi</a:t>
            </a:r>
            <a:r>
              <a:rPr lang="en-US" dirty="0"/>
              <a:t>, 9-ko’rish </a:t>
            </a:r>
            <a:r>
              <a:rPr lang="en-US" dirty="0" err="1"/>
              <a:t>teshigi</a:t>
            </a:r>
            <a:endParaRPr lang="ru-RU" dirty="0"/>
          </a:p>
          <a:p>
            <a:pPr algn="ctr"/>
            <a:r>
              <a:rPr lang="en-US" dirty="0"/>
              <a:t> </a:t>
            </a:r>
            <a:endParaRPr lang="ru-RU" dirty="0"/>
          </a:p>
          <a:p>
            <a:pPr algn="ctr"/>
            <a:r>
              <a:rPr lang="en-US" dirty="0">
                <a:solidFill>
                  <a:srgbClr val="FF0000"/>
                </a:solidFill>
              </a:rPr>
              <a:t>b-</a:t>
            </a:r>
            <a:r>
              <a:rPr lang="en-US" dirty="0" err="1">
                <a:solidFill>
                  <a:srgbClr val="FF0000"/>
                </a:solidFill>
              </a:rPr>
              <a:t>qismli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ko’rinish</a:t>
            </a:r>
            <a:r>
              <a:rPr lang="en-US" dirty="0"/>
              <a:t>, 1-stanina, 2-vertikal </a:t>
            </a:r>
            <a:r>
              <a:rPr lang="en-US" dirty="0" err="1"/>
              <a:t>val</a:t>
            </a:r>
            <a:r>
              <a:rPr lang="en-US" dirty="0"/>
              <a:t>, 3-kosa, 4-tormoz, 6-qopqoq, 7-bosim </a:t>
            </a:r>
            <a:r>
              <a:rPr lang="en-US" dirty="0" err="1"/>
              <a:t>diski</a:t>
            </a:r>
            <a:r>
              <a:rPr lang="en-US" dirty="0"/>
              <a:t>, 8-kauchukli </a:t>
            </a:r>
            <a:r>
              <a:rPr lang="en-US" dirty="0" err="1"/>
              <a:t>uzuk</a:t>
            </a:r>
            <a:r>
              <a:rPr lang="en-US" dirty="0"/>
              <a:t>, 9-gayka, 10-qishqich, 11-to’tatuvchi, 12-probka, 13-pulsator </a:t>
            </a:r>
            <a:r>
              <a:rPr lang="en-US" dirty="0" err="1"/>
              <a:t>tugmasi</a:t>
            </a:r>
            <a:r>
              <a:rPr lang="en-US" dirty="0"/>
              <a:t>, 14-ko’rish </a:t>
            </a:r>
            <a:r>
              <a:rPr lang="en-US" dirty="0" err="1"/>
              <a:t>oynasi</a:t>
            </a:r>
            <a:r>
              <a:rPr lang="en-US" dirty="0"/>
              <a:t>, 15-yog’ </a:t>
            </a:r>
            <a:r>
              <a:rPr lang="en-US" dirty="0" err="1"/>
              <a:t>to’ldirish</a:t>
            </a:r>
            <a:r>
              <a:rPr lang="en-US" dirty="0"/>
              <a:t> </a:t>
            </a:r>
            <a:r>
              <a:rPr lang="en-US" dirty="0" err="1"/>
              <a:t>teshigi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6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Pasterlangan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qaymoq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ishlab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chiqarish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texnologik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sxemasi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2051720" y="1668462"/>
            <a:ext cx="5256583" cy="4640858"/>
            <a:chOff x="2909" y="1734"/>
            <a:chExt cx="7252" cy="6274"/>
          </a:xfrm>
        </p:grpSpPr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5053" y="1734"/>
              <a:ext cx="2468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S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tni 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ab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l 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ilish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4461" y="2484"/>
              <a:ext cx="3652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S</a:t>
              </a:r>
              <a:r>
                <a:rPr lang="uz-Cyrl-UZ" sz="1200" dirty="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 dirty="0" err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tga</a:t>
              </a:r>
              <a:r>
                <a:rPr lang="ru-RU" sz="1200" dirty="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 </a:t>
              </a:r>
              <a:r>
                <a:rPr lang="ru-RU" sz="1200" dirty="0" err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dastlab</a:t>
              </a:r>
              <a:r>
                <a:rPr lang="uz-Cyrl-UZ" sz="1200" dirty="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k</a:t>
              </a:r>
              <a:r>
                <a:rPr lang="ru-RU" sz="1200" dirty="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i </a:t>
              </a:r>
              <a:r>
                <a:rPr lang="ru-RU" sz="1200" dirty="0" err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ishlov</a:t>
              </a:r>
              <a:r>
                <a:rPr lang="ru-RU" sz="1200" dirty="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 </a:t>
              </a:r>
              <a:r>
                <a:rPr lang="ru-RU" sz="1200" dirty="0" err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berish</a:t>
              </a:r>
              <a:endParaRPr lang="ru-RU" sz="1200" dirty="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10" name="Text Box 18"/>
            <p:cNvSpPr txBox="1">
              <a:spLocks noChangeArrowheads="1"/>
            </p:cNvSpPr>
            <p:nvPr/>
          </p:nvSpPr>
          <p:spPr bwMode="auto">
            <a:xfrm>
              <a:off x="4933" y="3217"/>
              <a:ext cx="2708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S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tni separatlash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>
              <a:off x="3321" y="4639"/>
              <a:ext cx="4628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15-30 sek </a:t>
              </a:r>
              <a:r>
                <a:rPr lang="uz-Cyrl-UZ" sz="1200" b="1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Q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aymo</a:t>
              </a:r>
              <a:r>
                <a:rPr lang="uz-Cyrl-UZ" sz="1200" b="1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q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ni pasterlash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 </a:t>
              </a:r>
              <a:r>
                <a:rPr lang="en-US" sz="14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85-87 </a:t>
              </a:r>
              <a:r>
                <a:rPr lang="uz-Cyrl-UZ" sz="1400" baseline="300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0</a:t>
              </a:r>
              <a:r>
                <a:rPr lang="en-US" sz="14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C da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12" name="Text Box 20"/>
            <p:cNvSpPr txBox="1">
              <a:spLocks noChangeArrowheads="1"/>
            </p:cNvSpPr>
            <p:nvPr/>
          </p:nvSpPr>
          <p:spPr bwMode="auto">
            <a:xfrm>
              <a:off x="2909" y="5359"/>
              <a:ext cx="3652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aymo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ni gomogenizatsiyalash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13" name="Text Box 21"/>
            <p:cNvSpPr txBox="1">
              <a:spLocks noChangeArrowheads="1"/>
            </p:cNvSpPr>
            <p:nvPr/>
          </p:nvSpPr>
          <p:spPr bwMode="auto">
            <a:xfrm>
              <a:off x="3321" y="7546"/>
              <a:ext cx="3758" cy="4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36 soat</a:t>
              </a:r>
              <a:r>
                <a:rPr lang="en-US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 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Sa</a:t>
              </a:r>
              <a:r>
                <a:rPr lang="uz-Cyrl-UZ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lash va </a:t>
              </a:r>
              <a:r>
                <a:rPr lang="uz-Cyrl-UZ" sz="1200" b="1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zatish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 </a:t>
              </a:r>
              <a:r>
                <a:rPr lang="en-US" sz="14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6-8 </a:t>
              </a:r>
              <a:r>
                <a:rPr lang="uz-Cyrl-UZ" sz="1400" baseline="300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0</a:t>
              </a:r>
              <a:r>
                <a:rPr lang="en-US" sz="14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C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cxnSp>
          <p:nvCxnSpPr>
            <p:cNvPr id="14" name="Line 22"/>
            <p:cNvCxnSpPr/>
            <p:nvPr/>
          </p:nvCxnSpPr>
          <p:spPr bwMode="auto">
            <a:xfrm>
              <a:off x="6279" y="2192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23"/>
            <p:cNvCxnSpPr/>
            <p:nvPr/>
          </p:nvCxnSpPr>
          <p:spPr bwMode="auto">
            <a:xfrm>
              <a:off x="6286" y="2928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24"/>
            <p:cNvCxnSpPr/>
            <p:nvPr/>
          </p:nvCxnSpPr>
          <p:spPr bwMode="auto">
            <a:xfrm>
              <a:off x="7427" y="3654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25"/>
            <p:cNvCxnSpPr/>
            <p:nvPr/>
          </p:nvCxnSpPr>
          <p:spPr bwMode="auto">
            <a:xfrm>
              <a:off x="5121" y="4374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26"/>
            <p:cNvCxnSpPr/>
            <p:nvPr/>
          </p:nvCxnSpPr>
          <p:spPr bwMode="auto">
            <a:xfrm>
              <a:off x="5138" y="6534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27"/>
            <p:cNvCxnSpPr/>
            <p:nvPr/>
          </p:nvCxnSpPr>
          <p:spPr bwMode="auto">
            <a:xfrm>
              <a:off x="5155" y="7271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28"/>
            <p:cNvCxnSpPr/>
            <p:nvPr/>
          </p:nvCxnSpPr>
          <p:spPr bwMode="auto">
            <a:xfrm>
              <a:off x="5301" y="3663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29"/>
            <p:cNvCxnSpPr/>
            <p:nvPr/>
          </p:nvCxnSpPr>
          <p:spPr bwMode="auto">
            <a:xfrm>
              <a:off x="5121" y="5814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 Box 30"/>
            <p:cNvSpPr txBox="1">
              <a:spLocks noChangeArrowheads="1"/>
            </p:cNvSpPr>
            <p:nvPr/>
          </p:nvSpPr>
          <p:spPr bwMode="auto">
            <a:xfrm>
              <a:off x="3655" y="3929"/>
              <a:ext cx="1989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aymoq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23" name="Text Box 31"/>
            <p:cNvSpPr txBox="1">
              <a:spLocks noChangeArrowheads="1"/>
            </p:cNvSpPr>
            <p:nvPr/>
          </p:nvSpPr>
          <p:spPr bwMode="auto">
            <a:xfrm>
              <a:off x="3373" y="6089"/>
              <a:ext cx="3816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z-Cyrl-UZ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aymo</a:t>
              </a:r>
              <a:r>
                <a:rPr lang="uz-Cyrl-UZ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ni sov</a:t>
              </a:r>
              <a:r>
                <a:rPr lang="uz-Cyrl-UZ" sz="1200" b="1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 b="1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tish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4-6 </a:t>
              </a:r>
              <a:r>
                <a:rPr lang="uz-Cyrl-UZ" sz="1200" baseline="300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0</a:t>
              </a:r>
              <a:r>
                <a:rPr lang="en-US" sz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C da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cxnSp>
          <p:nvCxnSpPr>
            <p:cNvPr id="24" name="Line 32"/>
            <p:cNvCxnSpPr/>
            <p:nvPr/>
          </p:nvCxnSpPr>
          <p:spPr bwMode="auto">
            <a:xfrm>
              <a:off x="5121" y="5094"/>
              <a:ext cx="0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Text Box 33"/>
            <p:cNvSpPr txBox="1">
              <a:spLocks noChangeArrowheads="1"/>
            </p:cNvSpPr>
            <p:nvPr/>
          </p:nvSpPr>
          <p:spPr bwMode="auto">
            <a:xfrm>
              <a:off x="6749" y="3927"/>
              <a:ext cx="3412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Yo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g</a:t>
              </a:r>
              <a:r>
                <a:rPr lang="en-US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‘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sizlantirilgan s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t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  <p:sp>
          <p:nvSpPr>
            <p:cNvPr id="26" name="Text Box 34"/>
            <p:cNvSpPr txBox="1">
              <a:spLocks noChangeArrowheads="1"/>
            </p:cNvSpPr>
            <p:nvPr/>
          </p:nvSpPr>
          <p:spPr bwMode="auto">
            <a:xfrm>
              <a:off x="2945" y="6809"/>
              <a:ext cx="3616" cy="4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aymo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ni 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MS Mincho"/>
                </a:rPr>
                <a:t>u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yish va 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ado</a:t>
              </a:r>
              <a:r>
                <a:rPr lang="uz-Cyrl-UZ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q</a:t>
              </a:r>
              <a:r>
                <a:rPr lang="ru-RU" sz="1200">
                  <a:solidFill>
                    <a:srgbClr val="000000"/>
                  </a:solidFill>
                  <a:effectLst/>
                  <a:latin typeface="Times Uzb Roman"/>
                  <a:ea typeface="Times New Roman"/>
                </a:rPr>
                <a:t>lash</a:t>
              </a:r>
              <a:endParaRPr lang="ru-RU" sz="1200">
                <a:solidFill>
                  <a:srgbClr val="000000"/>
                </a:solidFill>
                <a:effectLst/>
                <a:latin typeface="Arial Unicode MS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0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5566" y="2059983"/>
            <a:ext cx="7596844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 err="1" smtClean="0"/>
              <a:t>Sterillangan</a:t>
            </a:r>
            <a:r>
              <a:rPr lang="en-US" dirty="0" smtClean="0"/>
              <a:t> </a:t>
            </a:r>
            <a:r>
              <a:rPr lang="en-US" dirty="0" err="1"/>
              <a:t>qaymoq</a:t>
            </a:r>
            <a:r>
              <a:rPr lang="en-US" dirty="0"/>
              <a:t> </a:t>
            </a:r>
            <a:r>
              <a:rPr lang="en-US" dirty="0" err="1"/>
              <a:t>toza</a:t>
            </a:r>
            <a:r>
              <a:rPr lang="en-US" dirty="0"/>
              <a:t> </a:t>
            </a:r>
            <a:r>
              <a:rPr lang="en-US" dirty="0" err="1"/>
              <a:t>ta'm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xidga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jinsli</a:t>
            </a:r>
            <a:r>
              <a:rPr lang="en-US" dirty="0"/>
              <a:t> </a:t>
            </a:r>
            <a:r>
              <a:rPr lang="en-US" dirty="0" err="1"/>
              <a:t>konsistentsiyaga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tekisda</a:t>
            </a:r>
            <a:r>
              <a:rPr lang="en-US" dirty="0"/>
              <a:t> </a:t>
            </a:r>
            <a:r>
              <a:rPr lang="en-US" dirty="0" err="1"/>
              <a:t>tarkalgan</a:t>
            </a:r>
            <a:r>
              <a:rPr lang="en-US" dirty="0"/>
              <a:t> </a:t>
            </a:r>
            <a:r>
              <a:rPr lang="en-US" dirty="0" err="1"/>
              <a:t>oq</a:t>
            </a:r>
            <a:r>
              <a:rPr lang="en-US" dirty="0"/>
              <a:t> </a:t>
            </a:r>
            <a:r>
              <a:rPr lang="en-US" dirty="0" err="1"/>
              <a:t>sargishroq</a:t>
            </a:r>
            <a:r>
              <a:rPr lang="en-US" dirty="0"/>
              <a:t> </a:t>
            </a:r>
            <a:r>
              <a:rPr lang="en-US" dirty="0" err="1"/>
              <a:t>rangga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bo'lishi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. </a:t>
            </a:r>
            <a:r>
              <a:rPr lang="en-US" dirty="0" err="1"/>
              <a:t>Sterillangan</a:t>
            </a:r>
            <a:r>
              <a:rPr lang="en-US" dirty="0"/>
              <a:t> </a:t>
            </a:r>
            <a:r>
              <a:rPr lang="en-US" dirty="0" err="1"/>
              <a:t>qaymoq</a:t>
            </a:r>
            <a:r>
              <a:rPr lang="en-US" dirty="0"/>
              <a:t> </a:t>
            </a:r>
            <a:r>
              <a:rPr lang="en-US" dirty="0" err="1"/>
              <a:t>tarkibida</a:t>
            </a:r>
            <a:r>
              <a:rPr lang="en-US" dirty="0"/>
              <a:t> </a:t>
            </a:r>
            <a:r>
              <a:rPr lang="en-US" dirty="0" err="1"/>
              <a:t>yog</a:t>
            </a:r>
            <a:r>
              <a:rPr lang="en-US" dirty="0"/>
              <a:t> </a:t>
            </a:r>
            <a:r>
              <a:rPr lang="en-US" dirty="0" err="1"/>
              <a:t>miqdori</a:t>
            </a:r>
            <a:r>
              <a:rPr lang="en-US" dirty="0"/>
              <a:t> </a:t>
            </a:r>
            <a:r>
              <a:rPr lang="en-US" dirty="0" smtClean="0"/>
              <a:t>10 %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etgan</a:t>
            </a:r>
            <a:r>
              <a:rPr lang="en-US" dirty="0"/>
              <a:t> </a:t>
            </a:r>
            <a:r>
              <a:rPr lang="en-US" dirty="0" err="1" smtClean="0"/>
              <a:t>bo‘lib</a:t>
            </a:r>
            <a:r>
              <a:rPr lang="en-US" dirty="0"/>
              <a:t>, </a:t>
            </a:r>
            <a:r>
              <a:rPr lang="en-US" dirty="0" err="1"/>
              <a:t>kislotaliligi</a:t>
            </a:r>
            <a:r>
              <a:rPr lang="en-US" dirty="0"/>
              <a:t> </a:t>
            </a:r>
            <a:r>
              <a:rPr lang="en-US" dirty="0" smtClean="0"/>
              <a:t>19 </a:t>
            </a:r>
            <a:r>
              <a:rPr lang="en-US" baseline="30000" dirty="0" smtClean="0"/>
              <a:t>0</a:t>
            </a:r>
            <a:r>
              <a:rPr lang="en-US" dirty="0" smtClean="0"/>
              <a:t>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oshmasligi</a:t>
            </a:r>
            <a:r>
              <a:rPr lang="en-US" dirty="0"/>
              <a:t> </a:t>
            </a:r>
            <a:r>
              <a:rPr lang="en-US" dirty="0" err="1"/>
              <a:t>lozim</a:t>
            </a:r>
            <a:r>
              <a:rPr lang="en-US" dirty="0"/>
              <a:t>. </a:t>
            </a:r>
            <a:r>
              <a:rPr lang="en-US" dirty="0" err="1"/>
              <a:t>Keltirilgan</a:t>
            </a:r>
            <a:r>
              <a:rPr lang="en-US" dirty="0"/>
              <a:t> </a:t>
            </a:r>
            <a:r>
              <a:rPr lang="en-US" dirty="0" err="1"/>
              <a:t>qaymoq</a:t>
            </a:r>
            <a:r>
              <a:rPr lang="en-US" dirty="0"/>
              <a:t> </a:t>
            </a:r>
            <a:r>
              <a:rPr lang="en-US" dirty="0" err="1"/>
              <a:t>avval</a:t>
            </a:r>
            <a:r>
              <a:rPr lang="en-US" dirty="0"/>
              <a:t> 11-17 </a:t>
            </a:r>
            <a:r>
              <a:rPr lang="en-US" dirty="0" err="1"/>
              <a:t>MPa</a:t>
            </a:r>
            <a:r>
              <a:rPr lang="en-US" dirty="0"/>
              <a:t> </a:t>
            </a:r>
            <a:r>
              <a:rPr lang="en-US" dirty="0" err="1"/>
              <a:t>bosimda</a:t>
            </a:r>
            <a:r>
              <a:rPr lang="en-US" dirty="0"/>
              <a:t> </a:t>
            </a:r>
            <a:r>
              <a:rPr lang="en-US" dirty="0" err="1"/>
              <a:t>gomogenizatsiyalanadi</a:t>
            </a:r>
            <a:r>
              <a:rPr lang="en-US" dirty="0"/>
              <a:t>, </a:t>
            </a:r>
            <a:r>
              <a:rPr lang="en-US" dirty="0" err="1" smtClean="0"/>
              <a:t>so‘ngra</a:t>
            </a:r>
            <a:r>
              <a:rPr lang="en-US" dirty="0" smtClean="0"/>
              <a:t> 145 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/>
              <a:t>20 </a:t>
            </a:r>
            <a:r>
              <a:rPr lang="en-US" dirty="0" err="1"/>
              <a:t>sekund</a:t>
            </a:r>
            <a:r>
              <a:rPr lang="en-US" dirty="0"/>
              <a:t> </a:t>
            </a:r>
            <a:r>
              <a:rPr lang="en-US" dirty="0" smtClean="0"/>
              <a:t>72 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sterillanadi</a:t>
            </a:r>
            <a:r>
              <a:rPr lang="en-US" dirty="0"/>
              <a:t>. </a:t>
            </a:r>
            <a:r>
              <a:rPr lang="en-US" dirty="0" err="1"/>
              <a:t>Sterillangan</a:t>
            </a:r>
            <a:r>
              <a:rPr lang="en-US" dirty="0"/>
              <a:t> </a:t>
            </a:r>
            <a:r>
              <a:rPr lang="en-US" dirty="0" err="1"/>
              <a:t>qaymoq</a:t>
            </a:r>
            <a:r>
              <a:rPr lang="en-US" dirty="0"/>
              <a:t> shisha </a:t>
            </a:r>
            <a:r>
              <a:rPr lang="en-US" dirty="0" err="1"/>
              <a:t>idishlarga</a:t>
            </a:r>
            <a:r>
              <a:rPr lang="en-US" dirty="0"/>
              <a:t> </a:t>
            </a:r>
            <a:r>
              <a:rPr lang="en-US" dirty="0" err="1"/>
              <a:t>quyib</a:t>
            </a:r>
            <a:r>
              <a:rPr lang="en-US" dirty="0"/>
              <a:t> </a:t>
            </a:r>
            <a:r>
              <a:rPr lang="en-US" dirty="0" err="1"/>
              <a:t>qadoqlanadi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smtClean="0"/>
              <a:t>110 </a:t>
            </a:r>
            <a:r>
              <a:rPr lang="en-US" baseline="30000" dirty="0"/>
              <a:t>0</a:t>
            </a:r>
            <a:r>
              <a:rPr lang="en-US" dirty="0"/>
              <a:t>C</a:t>
            </a:r>
            <a:r>
              <a:rPr lang="en-US" dirty="0" smtClean="0"/>
              <a:t> </a:t>
            </a:r>
            <a:r>
              <a:rPr lang="en-US" dirty="0" err="1" smtClean="0"/>
              <a:t>haroratda</a:t>
            </a:r>
            <a:r>
              <a:rPr lang="en-US" dirty="0" smtClean="0"/>
              <a:t> </a:t>
            </a:r>
            <a:r>
              <a:rPr lang="en-US" dirty="0"/>
              <a:t>18 </a:t>
            </a:r>
            <a:r>
              <a:rPr lang="en-US" dirty="0" err="1"/>
              <a:t>minut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sterilizator</a:t>
            </a:r>
            <a:r>
              <a:rPr lang="en-US" dirty="0"/>
              <a:t> </a:t>
            </a:r>
            <a:r>
              <a:rPr lang="en-US" dirty="0" err="1" smtClean="0"/>
              <a:t>jihozida</a:t>
            </a:r>
            <a:r>
              <a:rPr lang="en-US" dirty="0" smtClean="0"/>
              <a:t> </a:t>
            </a:r>
            <a:r>
              <a:rPr lang="en-US" dirty="0" err="1"/>
              <a:t>sterillanadi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692696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/>
              <a:t>Sterillangan</a:t>
            </a:r>
            <a:r>
              <a:rPr lang="en-US" sz="2400" b="1" dirty="0"/>
              <a:t> </a:t>
            </a:r>
            <a:r>
              <a:rPr lang="en-US" sz="2400" b="1" dirty="0" err="1" smtClean="0"/>
              <a:t>qaymoq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58379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Cyrl-UZ" sz="2400" b="1" dirty="0">
                <a:solidFill>
                  <a:schemeClr val="tx1"/>
                </a:solidFill>
                <a:latin typeface="+mn-lt"/>
              </a:rPr>
              <a:t>Muzqаymоq ishlаb chiqаrish tехnоlоgik sхеmаsi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5" name="Picture 3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1" b="51950"/>
          <a:stretch>
            <a:fillRect/>
          </a:stretch>
        </p:blipFill>
        <p:spPr bwMode="auto">
          <a:xfrm>
            <a:off x="478440" y="1916832"/>
            <a:ext cx="8058329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2" t="47432" b="10541"/>
          <a:stretch>
            <a:fillRect/>
          </a:stretch>
        </p:blipFill>
        <p:spPr bwMode="auto">
          <a:xfrm>
            <a:off x="4756866" y="3501008"/>
            <a:ext cx="3788353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8439" y="5085184"/>
            <a:ext cx="80583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dirty="0"/>
              <a:t>1 – idish, 2, 4, 6, 10 – nаsоslаr, 3 – аrаlаshtirish vаnnаsi, 5 – tаnk, 7 – filtr, </a:t>
            </a:r>
            <a:endParaRPr lang="en-US" dirty="0" smtClean="0"/>
          </a:p>
          <a:p>
            <a:pPr algn="ctr"/>
            <a:r>
              <a:rPr lang="uz-Cyrl-UZ" dirty="0" smtClean="0"/>
              <a:t>8 </a:t>
            </a:r>
            <a:r>
              <a:rPr lang="uz-Cyrl-UZ" dirty="0"/>
              <a:t>– gоmоgеnizаtоr, 9 – qаymоq  еtiltiruvchi vаnnа, 11 – frizеr, 12 –idish, </a:t>
            </a:r>
            <a:endParaRPr lang="en-US" dirty="0" smtClean="0"/>
          </a:p>
          <a:p>
            <a:pPr algn="ctr"/>
            <a:r>
              <a:rPr lang="uz-Cyrl-UZ" dirty="0" smtClean="0"/>
              <a:t>13</a:t>
            </a:r>
            <a:r>
              <a:rPr lang="uz-Cyrl-UZ" dirty="0"/>
              <a:t>, 16 – stоllаr, 14 – gеnеrаtоr, 15 – qurilmа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69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 algn="just">
              <a:lnSpc>
                <a:spcPct val="11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uz-Cyrl-UZ" sz="2000" dirty="0" smtClean="0">
                <a:solidFill>
                  <a:schemeClr val="tx1"/>
                </a:solidFill>
              </a:rPr>
              <a:t>Tоblаsh </a:t>
            </a:r>
            <a:r>
              <a:rPr lang="uz-Cyrl-UZ" sz="2000" dirty="0">
                <a:solidFill>
                  <a:schemeClr val="tx1"/>
                </a:solidFill>
              </a:rPr>
              <a:t>jаrаyoni –22-30 </a:t>
            </a:r>
            <a:r>
              <a:rPr lang="uz-Cyrl-UZ" sz="2000" baseline="30000" dirty="0">
                <a:solidFill>
                  <a:schemeClr val="tx1"/>
                </a:solidFill>
              </a:rPr>
              <a:t>0</a:t>
            </a:r>
            <a:r>
              <a:rPr lang="uz-Cyrl-UZ" sz="2000" dirty="0">
                <a:solidFill>
                  <a:schemeClr val="tx1"/>
                </a:solidFill>
              </a:rPr>
              <a:t>C hаrоrаtdа оlib bоrilаdi. Bundа muzqаymоq tаrkibidаgi suvning 75-85 % muzlаydi. Muzqаymоq qаdоqlаngаch -20 -25 </a:t>
            </a:r>
            <a:r>
              <a:rPr lang="uz-Cyrl-UZ" sz="2000" baseline="30000" dirty="0">
                <a:solidFill>
                  <a:schemeClr val="tx1"/>
                </a:solidFill>
              </a:rPr>
              <a:t>0</a:t>
            </a:r>
            <a:r>
              <a:rPr lang="en-US" sz="2000" dirty="0">
                <a:solidFill>
                  <a:schemeClr val="tx1"/>
                </a:solidFill>
              </a:rPr>
              <a:t>C</a:t>
            </a:r>
            <a:r>
              <a:rPr lang="uz-Cyrl-UZ" sz="2000" dirty="0">
                <a:solidFill>
                  <a:schemeClr val="tx1"/>
                </a:solidFill>
              </a:rPr>
              <a:t>  hаrоrаtgаchа mахsus qurilmа yoki sоvutkichlаrdа muzlаtilаdi. Mаhsulоtdа yirik muz kristаllаrining pаydо bo’lishining оldini оlish mаqsаdidа tоblаsh jаrаyoni mumkin qаdаr tеz оlib bоrilishi kеrаk. </a:t>
            </a:r>
            <a:endParaRPr lang="ru-RU" sz="2000" dirty="0">
              <a:solidFill>
                <a:schemeClr val="tx1"/>
              </a:solidFill>
            </a:endParaRPr>
          </a:p>
          <a:p>
            <a:pPr marL="45720" indent="0" algn="just">
              <a:lnSpc>
                <a:spcPct val="11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uz-Cyrl-UZ" sz="2000" dirty="0" smtClean="0">
                <a:solidFill>
                  <a:schemeClr val="tx1"/>
                </a:solidFill>
              </a:rPr>
              <a:t>Tоblаshdа </a:t>
            </a:r>
            <a:r>
              <a:rPr lang="uz-Cyrl-UZ" sz="2000" dirty="0">
                <a:solidFill>
                  <a:schemeClr val="tx1"/>
                </a:solidFill>
              </a:rPr>
              <a:t>sut yog’i glisеridlаri qаttiq hоlаtgа to’liq o’tаdi. </a:t>
            </a:r>
            <a:endParaRPr lang="ru-RU" sz="2000" dirty="0">
              <a:solidFill>
                <a:schemeClr val="tx1"/>
              </a:solidFill>
            </a:endParaRPr>
          </a:p>
          <a:p>
            <a:pPr marL="45720" indent="0" algn="just">
              <a:lnSpc>
                <a:spcPct val="11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uz-Cyrl-UZ" sz="2000" dirty="0" smtClean="0">
                <a:solidFill>
                  <a:schemeClr val="tx1"/>
                </a:solidFill>
              </a:rPr>
              <a:t>Tоblаsh </a:t>
            </a:r>
            <a:r>
              <a:rPr lang="uz-Cyrl-UZ" sz="2000" dirty="0">
                <a:solidFill>
                  <a:schemeClr val="tx1"/>
                </a:solidFill>
              </a:rPr>
              <a:t>35-45 minut dаvоm etаdi. Kаmеrаdаn chiqаyotgаn </a:t>
            </a:r>
            <a:r>
              <a:rPr lang="uz-Cyrl-UZ" sz="2000" dirty="0" smtClean="0">
                <a:solidFill>
                  <a:schemeClr val="tx1"/>
                </a:solidFill>
              </a:rPr>
              <a:t>muzqаymоq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uz-Cyrl-UZ" sz="2000" dirty="0" smtClean="0">
                <a:solidFill>
                  <a:schemeClr val="tx1"/>
                </a:solidFill>
              </a:rPr>
              <a:t>-12-18 </a:t>
            </a:r>
            <a:r>
              <a:rPr lang="uz-Cyrl-UZ" sz="2000" baseline="30000" dirty="0">
                <a:solidFill>
                  <a:schemeClr val="tx1"/>
                </a:solidFill>
              </a:rPr>
              <a:t>0</a:t>
            </a:r>
            <a:r>
              <a:rPr lang="uz-Cyrl-UZ" sz="2000" dirty="0">
                <a:solidFill>
                  <a:schemeClr val="tx1"/>
                </a:solidFill>
              </a:rPr>
              <a:t>C hаrоrаtgа egа bo’lаdi. </a:t>
            </a:r>
            <a:endParaRPr lang="ru-RU" sz="2000" dirty="0">
              <a:solidFill>
                <a:schemeClr val="tx1"/>
              </a:solidFill>
            </a:endParaRPr>
          </a:p>
          <a:p>
            <a:pPr marL="45720" indent="0" algn="just">
              <a:lnSpc>
                <a:spcPct val="11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uz-Cyrl-UZ" sz="2000" dirty="0" smtClean="0">
                <a:solidFill>
                  <a:schemeClr val="tx1"/>
                </a:solidFill>
              </a:rPr>
              <a:t>Tоblаngаn </a:t>
            </a:r>
            <a:r>
              <a:rPr lang="uz-Cyrl-UZ" sz="2000" dirty="0">
                <a:solidFill>
                  <a:schemeClr val="tx1"/>
                </a:solidFill>
              </a:rPr>
              <a:t>muzqаymоq kаrtоn yashiklаrgа 2,4-6 kg dаn qilib jоylаnаdi vа hаrоrаti -18-25 </a:t>
            </a:r>
            <a:r>
              <a:rPr lang="uz-Cyrl-UZ" sz="2000" baseline="30000" dirty="0">
                <a:solidFill>
                  <a:schemeClr val="tx1"/>
                </a:solidFill>
              </a:rPr>
              <a:t>0</a:t>
            </a:r>
            <a:r>
              <a:rPr lang="uz-Cyrl-UZ" sz="2000" dirty="0">
                <a:solidFill>
                  <a:schemeClr val="tx1"/>
                </a:solidFill>
              </a:rPr>
              <a:t>C, hаvоsining nisbiy nаmligi 85-90% bo’lgаn sоvutgichlаrdа sаqlаsh uchun yubоrilаdi.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51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476672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PET IDISHGA PLYONKALI YORLIQ UCHUN </a:t>
            </a:r>
            <a:r>
              <a:rPr lang="en-US" b="1" dirty="0" smtClean="0"/>
              <a:t>TERMO TUNNEL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379" y="1628800"/>
            <a:ext cx="6417449" cy="3994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1613" y="5561881"/>
            <a:ext cx="88569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	</a:t>
            </a:r>
            <a:r>
              <a:rPr lang="en-US" sz="1600" dirty="0" err="1" smtClean="0"/>
              <a:t>Ushbu</a:t>
            </a:r>
            <a:r>
              <a:rPr lang="en-US" sz="1600" dirty="0" smtClean="0"/>
              <a:t> </a:t>
            </a:r>
            <a:r>
              <a:rPr lang="en-US" sz="1600" dirty="0" err="1"/>
              <a:t>uskuna</a:t>
            </a:r>
            <a:r>
              <a:rPr lang="en-US" sz="1600" dirty="0"/>
              <a:t> </a:t>
            </a:r>
            <a:r>
              <a:rPr lang="en-US" sz="1600" dirty="0" err="1"/>
              <a:t>hozirda</a:t>
            </a:r>
            <a:r>
              <a:rPr lang="en-US" sz="1600" dirty="0"/>
              <a:t> </a:t>
            </a:r>
            <a:r>
              <a:rPr lang="en-US" sz="1600" dirty="0" err="1"/>
              <a:t>birmuncha</a:t>
            </a:r>
            <a:r>
              <a:rPr lang="en-US" sz="1600" dirty="0"/>
              <a:t> </a:t>
            </a:r>
            <a:r>
              <a:rPr lang="en-US" sz="1600" dirty="0" err="1"/>
              <a:t>ommalashgan</a:t>
            </a:r>
            <a:r>
              <a:rPr lang="en-US" sz="1600" dirty="0"/>
              <a:t> </a:t>
            </a:r>
            <a:r>
              <a:rPr lang="en-US" sz="1600" dirty="0" smtClean="0"/>
              <a:t>330 ml;  500 ml </a:t>
            </a:r>
            <a:r>
              <a:rPr lang="en-US" sz="1600" dirty="0" err="1"/>
              <a:t>hajmli</a:t>
            </a:r>
            <a:r>
              <a:rPr lang="en-US" sz="1600" dirty="0"/>
              <a:t> PET </a:t>
            </a:r>
            <a:r>
              <a:rPr lang="en-US" sz="1600" dirty="0" err="1" smtClean="0"/>
              <a:t>idishlarga</a:t>
            </a:r>
            <a:r>
              <a:rPr lang="en-US" sz="1600" dirty="0" smtClean="0"/>
              <a:t> </a:t>
            </a:r>
            <a:r>
              <a:rPr lang="en-US" sz="1600" dirty="0" err="1" smtClean="0"/>
              <a:t>qadoqlangan</a:t>
            </a:r>
            <a:r>
              <a:rPr lang="en-US" sz="1600" dirty="0" smtClean="0"/>
              <a:t> </a:t>
            </a:r>
            <a:r>
              <a:rPr lang="en-US" sz="1600" dirty="0"/>
              <a:t>yogurt </a:t>
            </a:r>
            <a:r>
              <a:rPr lang="en-US" sz="1600" dirty="0" err="1"/>
              <a:t>mahsulotlarimiz</a:t>
            </a:r>
            <a:r>
              <a:rPr lang="en-US" sz="1600" dirty="0"/>
              <a:t> </a:t>
            </a:r>
            <a:r>
              <a:rPr lang="en-US" sz="1600" dirty="0" err="1"/>
              <a:t>uchun</a:t>
            </a:r>
            <a:r>
              <a:rPr lang="en-US" sz="1600" dirty="0"/>
              <a:t> </a:t>
            </a:r>
            <a:r>
              <a:rPr lang="en-US" sz="1600" dirty="0" err="1"/>
              <a:t>zarur</a:t>
            </a:r>
            <a:r>
              <a:rPr lang="en-US" sz="1600" dirty="0"/>
              <a:t> </a:t>
            </a:r>
            <a:r>
              <a:rPr lang="en-US" sz="1600" dirty="0" err="1"/>
              <a:t>hisoblanadi</a:t>
            </a:r>
            <a:r>
              <a:rPr lang="en-US" sz="1600" dirty="0"/>
              <a:t>. </a:t>
            </a:r>
            <a:r>
              <a:rPr lang="en-US" sz="1600" dirty="0" err="1"/>
              <a:t>Bundan</a:t>
            </a:r>
            <a:r>
              <a:rPr lang="en-US" sz="1600" dirty="0"/>
              <a:t> </a:t>
            </a:r>
            <a:r>
              <a:rPr lang="en-US" sz="1600" dirty="0" err="1" smtClean="0"/>
              <a:t>tashqari</a:t>
            </a:r>
            <a:r>
              <a:rPr lang="en-US" sz="1600" dirty="0" smtClean="0"/>
              <a:t> PET </a:t>
            </a:r>
            <a:r>
              <a:rPr lang="en-US" sz="1600" dirty="0" err="1" smtClean="0"/>
              <a:t>idishga</a:t>
            </a:r>
            <a:r>
              <a:rPr lang="en-US" sz="1600" dirty="0" smtClean="0"/>
              <a:t> </a:t>
            </a:r>
            <a:r>
              <a:rPr lang="en-US" sz="1600" dirty="0" err="1"/>
              <a:t>qadoqlangan</a:t>
            </a:r>
            <a:r>
              <a:rPr lang="en-US" sz="1600" dirty="0"/>
              <a:t> </a:t>
            </a:r>
            <a:r>
              <a:rPr lang="en-US" sz="1600" dirty="0" err="1"/>
              <a:t>qatiqlar</a:t>
            </a:r>
            <a:r>
              <a:rPr lang="en-US" sz="1600" dirty="0"/>
              <a:t> </a:t>
            </a:r>
            <a:r>
              <a:rPr lang="en-US" sz="1600" dirty="0" err="1"/>
              <a:t>uchun</a:t>
            </a:r>
            <a:r>
              <a:rPr lang="en-US" sz="1600" dirty="0"/>
              <a:t> ham </a:t>
            </a:r>
            <a:r>
              <a:rPr lang="en-US" sz="1600" dirty="0" err="1"/>
              <a:t>termo</a:t>
            </a:r>
            <a:r>
              <a:rPr lang="en-US" sz="1600" dirty="0"/>
              <a:t> </a:t>
            </a:r>
            <a:r>
              <a:rPr lang="en-US" sz="1600" dirty="0" err="1"/>
              <a:t>plyonkali</a:t>
            </a:r>
            <a:r>
              <a:rPr lang="en-US" sz="1600" dirty="0"/>
              <a:t> </a:t>
            </a:r>
            <a:r>
              <a:rPr lang="en-US" sz="1600" dirty="0" err="1"/>
              <a:t>qadoqlardan</a:t>
            </a:r>
            <a:r>
              <a:rPr lang="en-US" sz="1600" dirty="0"/>
              <a:t> </a:t>
            </a:r>
            <a:r>
              <a:rPr lang="en-US" sz="1600" dirty="0" err="1" smtClean="0"/>
              <a:t>foydalanishimiz</a:t>
            </a:r>
            <a:r>
              <a:rPr lang="en-US" sz="1600" dirty="0" smtClean="0"/>
              <a:t> </a:t>
            </a:r>
            <a:r>
              <a:rPr lang="en-US" sz="1600" dirty="0" err="1" smtClean="0"/>
              <a:t>mumkin</a:t>
            </a:r>
            <a:r>
              <a:rPr lang="en-US" sz="1600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1332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620688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STAKAN SHAKLLI IDISHLARGA QADOQLASH USKUNASI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06" y="1682646"/>
            <a:ext cx="5076564" cy="353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500" y="5229200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	</a:t>
            </a:r>
            <a:r>
              <a:rPr lang="en-US" dirty="0" err="1" smtClean="0"/>
              <a:t>Qog’oz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 </a:t>
            </a:r>
            <a:r>
              <a:rPr lang="en-US" dirty="0" err="1"/>
              <a:t>stakanlar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mahsulotni</a:t>
            </a:r>
            <a:r>
              <a:rPr lang="en-US" dirty="0"/>
              <a:t> </a:t>
            </a:r>
            <a:r>
              <a:rPr lang="en-US" dirty="0" err="1"/>
              <a:t>avtomatik</a:t>
            </a:r>
            <a:r>
              <a:rPr lang="en-US" dirty="0"/>
              <a:t> </a:t>
            </a:r>
            <a:r>
              <a:rPr lang="en-US" dirty="0" err="1"/>
              <a:t>quyib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ustki</a:t>
            </a:r>
            <a:r>
              <a:rPr lang="en-US" dirty="0" smtClean="0"/>
              <a:t> </a:t>
            </a:r>
            <a:r>
              <a:rPr lang="en-US" dirty="0" err="1" smtClean="0"/>
              <a:t>qismini</a:t>
            </a:r>
            <a:r>
              <a:rPr lang="en-US" dirty="0" smtClean="0"/>
              <a:t> </a:t>
            </a:r>
            <a:r>
              <a:rPr lang="en-US" dirty="0" err="1" smtClean="0"/>
              <a:t>aluminiy</a:t>
            </a:r>
            <a:r>
              <a:rPr lang="en-US" dirty="0" smtClean="0"/>
              <a:t> </a:t>
            </a:r>
            <a:r>
              <a:rPr lang="en-US" dirty="0" err="1"/>
              <a:t>folga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yopib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 </a:t>
            </a:r>
            <a:r>
              <a:rPr lang="en-US" dirty="0" err="1"/>
              <a:t>usknunasi</a:t>
            </a:r>
            <a:r>
              <a:rPr lang="en-US" dirty="0"/>
              <a:t>. </a:t>
            </a:r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/>
              <a:t>uskuna</a:t>
            </a:r>
            <a:r>
              <a:rPr lang="en-US" dirty="0"/>
              <a:t> </a:t>
            </a:r>
            <a:r>
              <a:rPr lang="en-US" dirty="0" err="1"/>
              <a:t>yordamida</a:t>
            </a:r>
            <a:r>
              <a:rPr lang="en-US" dirty="0"/>
              <a:t> </a:t>
            </a:r>
            <a:r>
              <a:rPr lang="en-US" dirty="0" err="1" smtClean="0"/>
              <a:t>siz</a:t>
            </a:r>
            <a:r>
              <a:rPr lang="en-US" dirty="0" smtClean="0"/>
              <a:t> </a:t>
            </a:r>
            <a:r>
              <a:rPr lang="en-US" dirty="0" err="1" smtClean="0"/>
              <a:t>qaymoq</a:t>
            </a:r>
            <a:r>
              <a:rPr lang="en-US" dirty="0"/>
              <a:t>, </a:t>
            </a:r>
            <a:r>
              <a:rPr lang="en-US" dirty="0" err="1" smtClean="0"/>
              <a:t>gazsiz</a:t>
            </a:r>
            <a:r>
              <a:rPr lang="en-US" dirty="0" smtClean="0"/>
              <a:t> </a:t>
            </a:r>
            <a:r>
              <a:rPr lang="en-US" dirty="0" err="1" smtClean="0"/>
              <a:t>ayron</a:t>
            </a:r>
            <a:r>
              <a:rPr lang="en-US" dirty="0"/>
              <a:t>, </a:t>
            </a:r>
            <a:r>
              <a:rPr lang="en-US" dirty="0" err="1"/>
              <a:t>qatiq</a:t>
            </a:r>
            <a:r>
              <a:rPr lang="en-US" dirty="0"/>
              <a:t>, </a:t>
            </a:r>
            <a:r>
              <a:rPr lang="en-US" dirty="0" err="1"/>
              <a:t>sut</a:t>
            </a:r>
            <a:r>
              <a:rPr lang="en-US" dirty="0"/>
              <a:t>, yogurt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 smtClean="0"/>
              <a:t>mahsulotlarni</a:t>
            </a:r>
            <a:r>
              <a:rPr lang="en-US" dirty="0" smtClean="0"/>
              <a:t> </a:t>
            </a:r>
            <a:r>
              <a:rPr lang="en-US" dirty="0" err="1" smtClean="0"/>
              <a:t>qadoqlash</a:t>
            </a:r>
            <a:r>
              <a:rPr lang="en-US" dirty="0" smtClean="0"/>
              <a:t> </a:t>
            </a:r>
            <a:r>
              <a:rPr lang="en-US" dirty="0" err="1" smtClean="0"/>
              <a:t>mumkin</a:t>
            </a:r>
            <a:r>
              <a:rPr lang="en-US" dirty="0"/>
              <a:t>. </a:t>
            </a:r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 smtClean="0"/>
              <a:t>qadoqdagi</a:t>
            </a:r>
            <a:r>
              <a:rPr lang="en-US" dirty="0" smtClean="0"/>
              <a:t> </a:t>
            </a:r>
            <a:r>
              <a:rPr lang="en-US" dirty="0" err="1" smtClean="0"/>
              <a:t>mahsulotlar</a:t>
            </a:r>
            <a:r>
              <a:rPr lang="en-US" dirty="0" smtClean="0"/>
              <a:t> </a:t>
            </a:r>
            <a:r>
              <a:rPr lang="en-US" dirty="0" err="1"/>
              <a:t>ishlatish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qulay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tannarxi</a:t>
            </a:r>
            <a:r>
              <a:rPr lang="en-US" dirty="0"/>
              <a:t> </a:t>
            </a:r>
            <a:r>
              <a:rPr lang="en-US" dirty="0" err="1"/>
              <a:t>birmuncha</a:t>
            </a:r>
            <a:r>
              <a:rPr lang="en-US" dirty="0"/>
              <a:t> </a:t>
            </a:r>
            <a:r>
              <a:rPr lang="en-US" dirty="0" err="1"/>
              <a:t>arzon</a:t>
            </a:r>
            <a:r>
              <a:rPr lang="en-US" dirty="0"/>
              <a:t> </a:t>
            </a:r>
            <a:r>
              <a:rPr lang="en-US" dirty="0" err="1" smtClean="0"/>
              <a:t>bo’lishiga</a:t>
            </a:r>
            <a:r>
              <a:rPr lang="en-US" dirty="0" smtClean="0"/>
              <a:t> </a:t>
            </a:r>
            <a:r>
              <a:rPr lang="en-US" dirty="0" err="1" smtClean="0"/>
              <a:t>olib</a:t>
            </a:r>
            <a:r>
              <a:rPr lang="en-US" dirty="0" smtClean="0"/>
              <a:t> </a:t>
            </a:r>
            <a:r>
              <a:rPr lang="en-US" dirty="0" err="1" smtClean="0"/>
              <a:t>keladi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043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348880"/>
            <a:ext cx="8407893" cy="2069969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E’TIBORINGIZ UCHUN RAXMAT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7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695</TotalTime>
  <Words>318</Words>
  <Application>Microsoft Office PowerPoint</Application>
  <PresentationFormat>Экран (4:3)</PresentationFormat>
  <Paragraphs>71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Аптека</vt:lpstr>
      <vt:lpstr>SUTNI QAYTA ISHLASH VA SUT MAHSULOTLARI TEXNOLOGIYASI</vt:lpstr>
      <vt:lpstr>Презентация PowerPoint</vt:lpstr>
      <vt:lpstr>Презентация PowerPoint</vt:lpstr>
      <vt:lpstr>Sutni sog‘ish uskunalari</vt:lpstr>
      <vt:lpstr>Презентация PowerPoint</vt:lpstr>
      <vt:lpstr>Презентация PowerPoint</vt:lpstr>
      <vt:lpstr>Saqlash uchun idishlar.</vt:lpstr>
      <vt:lpstr>Презентация PowerPoint</vt:lpstr>
      <vt:lpstr>Презентация PowerPoint</vt:lpstr>
      <vt:lpstr>Презентация PowerPoint</vt:lpstr>
      <vt:lpstr>TRUBALI PASTERIZATOR JIHOZIDA SUTNING HARAKATLANISH SXEMASI</vt:lpstr>
      <vt:lpstr>G6-OPA-600 uzoq muddat   pasterizatsiyalash vannasi</vt:lpstr>
      <vt:lpstr>Презентация PowerPoint</vt:lpstr>
      <vt:lpstr>SeParator sut tozalagich OM – 1A.</vt:lpstr>
      <vt:lpstr>Pasterlangan qaymoq ishlab chiqarish texnologik sxemasi</vt:lpstr>
      <vt:lpstr>Презентация PowerPoint</vt:lpstr>
      <vt:lpstr>Muzqаymоq ishlаb chiqаrish tехnоlоgik sхеmаsi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№3 АМАЛИЙ МАШҒУЛОТ   АЖРАТУВЧИ МАШИНАЛАР АСОСИЙ ҲИСОБЛАРИ ВА КОНСТРУКТИВ ЎЛЧАМЛАРИНИ АНИҚЛАШ</dc:title>
  <dc:creator>Admin</dc:creator>
  <cp:lastModifiedBy>AVT</cp:lastModifiedBy>
  <cp:revision>62</cp:revision>
  <dcterms:created xsi:type="dcterms:W3CDTF">2017-10-28T06:04:26Z</dcterms:created>
  <dcterms:modified xsi:type="dcterms:W3CDTF">2024-10-05T07:13:24Z</dcterms:modified>
</cp:coreProperties>
</file>