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uz-Latn-U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Latn-U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7D496C-3356-4FDC-888F-50766F981BA9}" type="datetimeFigureOut">
              <a:rPr lang="uz-Latn-UZ" smtClean="0"/>
              <a:pPr/>
              <a:t>27/09 2023</a:t>
            </a:fld>
            <a:endParaRPr lang="uz-Latn-U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z-Latn-U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A709562-DF6F-4A79-B1C6-551D9ED7FFEC}" type="slidenum">
              <a:rPr lang="uz-Latn-UZ" smtClean="0"/>
              <a:pPr/>
              <a:t>‹#›</a:t>
            </a:fld>
            <a:endParaRPr lang="uz-Latn-U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928670"/>
            <a:ext cx="6512511" cy="1643066"/>
          </a:xfrm>
        </p:spPr>
        <p:txBody>
          <a:bodyPr>
            <a:normAutofit fontScale="90000"/>
          </a:bodyPr>
          <a:lstStyle/>
          <a:p>
            <a:r>
              <a:rPr lang="uz-Cyrl-UZ" sz="4800" dirty="0" smtClean="0">
                <a:solidFill>
                  <a:schemeClr val="accent1">
                    <a:lumMod val="75000"/>
                  </a:schemeClr>
                </a:solidFill>
              </a:rPr>
              <a:t>Meva-sabzavotlarni quritish texnologiyasi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uz-Latn-UZ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uz-Latn-UZ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uz-Latn-UZ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2852936"/>
            <a:ext cx="6400800" cy="3474720"/>
          </a:xfrm>
        </p:spPr>
        <p:txBody>
          <a:bodyPr/>
          <a:lstStyle/>
          <a:p>
            <a:pPr lvl="1"/>
            <a:r>
              <a:rPr lang="en-US" dirty="0" err="1" smtClean="0">
                <a:solidFill>
                  <a:srgbClr val="00B050"/>
                </a:solidFill>
              </a:rPr>
              <a:t>Reja</a:t>
            </a:r>
            <a:r>
              <a:rPr lang="en-US" dirty="0">
                <a:solidFill>
                  <a:srgbClr val="00B050"/>
                </a:solidFill>
              </a:rPr>
              <a:t>:</a:t>
            </a:r>
            <a:endParaRPr lang="uz-Latn-UZ" dirty="0">
              <a:solidFill>
                <a:srgbClr val="00B050"/>
              </a:solidFill>
            </a:endParaRPr>
          </a:p>
          <a:p>
            <a:r>
              <a:rPr lang="uz-Cyrl-UZ" dirty="0">
                <a:solidFill>
                  <a:schemeClr val="accent5">
                    <a:lumMod val="50000"/>
                  </a:schemeClr>
                </a:solidFill>
              </a:rPr>
              <a:t>1. Meva-uzumni tabiiy sharoitda quritish</a:t>
            </a:r>
            <a:endParaRPr lang="uz-Latn-UZ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uz-Cyrl-UZ" dirty="0">
                <a:solidFill>
                  <a:schemeClr val="accent5">
                    <a:lumMod val="50000"/>
                  </a:schemeClr>
                </a:solidFill>
              </a:rPr>
              <a:t>2. Danakli mevalarni quritish</a:t>
            </a:r>
            <a:endParaRPr lang="uz-Latn-UZ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uz-Cyrl-UZ" dirty="0">
                <a:solidFill>
                  <a:schemeClr val="accent5">
                    <a:lumMod val="50000"/>
                  </a:schemeClr>
                </a:solidFill>
              </a:rPr>
              <a:t>3. Olma va nokni quritish</a:t>
            </a:r>
            <a:endParaRPr lang="uz-Latn-UZ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uz-Latn-UZ" dirty="0"/>
          </a:p>
        </p:txBody>
      </p:sp>
    </p:spTree>
    <p:extLst>
      <p:ext uri="{BB962C8B-B14F-4D97-AF65-F5344CB8AC3E}">
        <p14:creationId xmlns:p14="http://schemas.microsoft.com/office/powerpoint/2010/main" xmlns="" val="44011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19" y="2924944"/>
            <a:ext cx="8695853" cy="3690744"/>
          </a:xfrm>
        </p:spPr>
        <p:txBody>
          <a:bodyPr>
            <a:normAutofit fontScale="85000" lnSpcReduction="20000"/>
          </a:bodyPr>
          <a:lstStyle/>
          <a:p>
            <a:r>
              <a:rPr lang="uz-Cyrl-UZ" b="1" dirty="0"/>
              <a:t>Q</a:t>
            </a:r>
            <a:r>
              <a:rPr lang="en-US" b="1" dirty="0" err="1"/>
              <a:t>uritish</a:t>
            </a:r>
            <a:r>
              <a:rPr lang="en-US" b="1" dirty="0"/>
              <a:t> </a:t>
            </a:r>
            <a:r>
              <a:rPr lang="en-US" b="1" dirty="0" err="1"/>
              <a:t>maydonchalarini</a:t>
            </a:r>
            <a:r>
              <a:rPr lang="en-US" b="1" dirty="0"/>
              <a:t> </a:t>
            </a:r>
            <a:r>
              <a:rPr lang="en-US" b="1" dirty="0" err="1"/>
              <a:t>tuzilishi</a:t>
            </a:r>
            <a:r>
              <a:rPr lang="uz-Cyrl-UZ" b="1" dirty="0"/>
              <a:t>. </a:t>
            </a:r>
            <a:r>
              <a:rPr lang="en-US" dirty="0" err="1"/>
              <a:t>Uzum</a:t>
            </a:r>
            <a:r>
              <a:rPr lang="en-US" dirty="0"/>
              <a:t> </a:t>
            </a:r>
            <a:r>
              <a:rPr lang="en-US" dirty="0" err="1"/>
              <a:t>quritiladigan</a:t>
            </a:r>
            <a:r>
              <a:rPr lang="en-US" dirty="0"/>
              <a:t> </a:t>
            </a:r>
            <a:r>
              <a:rPr lang="en-US" dirty="0" err="1"/>
              <a:t>maydon</a:t>
            </a:r>
            <a:r>
              <a:rPr lang="en-US" dirty="0"/>
              <a:t> </a:t>
            </a:r>
            <a:r>
              <a:rPr lang="en-US" dirty="0" err="1"/>
              <a:t>kattaligi</a:t>
            </a:r>
            <a:r>
              <a:rPr lang="en-US" dirty="0"/>
              <a:t> </a:t>
            </a:r>
            <a:r>
              <a:rPr lang="en-US" dirty="0" err="1"/>
              <a:t>maxsulot</a:t>
            </a:r>
            <a:r>
              <a:rPr lang="en-US" dirty="0"/>
              <a:t> </a:t>
            </a:r>
            <a:r>
              <a:rPr lang="en-US" dirty="0" err="1"/>
              <a:t>turiga</a:t>
            </a:r>
            <a:r>
              <a:rPr lang="en-US" dirty="0"/>
              <a:t>, </a:t>
            </a:r>
            <a:r>
              <a:rPr lang="en-US" dirty="0" err="1"/>
              <a:t>miqdoriga</a:t>
            </a:r>
            <a:r>
              <a:rPr lang="en-US" dirty="0"/>
              <a:t> </a:t>
            </a:r>
            <a:r>
              <a:rPr lang="en-US" dirty="0" err="1"/>
              <a:t>hamda</a:t>
            </a:r>
            <a:r>
              <a:rPr lang="en-US" dirty="0"/>
              <a:t> </a:t>
            </a:r>
            <a:r>
              <a:rPr lang="en-US" dirty="0" err="1"/>
              <a:t>tumanning</a:t>
            </a:r>
            <a:r>
              <a:rPr lang="en-US" dirty="0"/>
              <a:t> </a:t>
            </a:r>
            <a:r>
              <a:rPr lang="en-US" dirty="0" err="1"/>
              <a:t>ob-havo</a:t>
            </a:r>
            <a:r>
              <a:rPr lang="en-US" dirty="0"/>
              <a:t> </a:t>
            </a:r>
            <a:r>
              <a:rPr lang="en-US" dirty="0" err="1"/>
              <a:t>sharoitiga</a:t>
            </a:r>
            <a:r>
              <a:rPr lang="en-US" dirty="0"/>
              <a:t> </a:t>
            </a:r>
            <a:r>
              <a:rPr lang="en-US" dirty="0" err="1"/>
              <a:t>bog’liq</a:t>
            </a:r>
            <a:r>
              <a:rPr lang="en-US" dirty="0"/>
              <a:t>.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haroratli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havoning</a:t>
            </a:r>
            <a:r>
              <a:rPr lang="en-US" dirty="0"/>
              <a:t> </a:t>
            </a:r>
            <a:r>
              <a:rPr lang="en-US" dirty="0" err="1"/>
              <a:t>nisbiy</a:t>
            </a:r>
            <a:r>
              <a:rPr lang="en-US" dirty="0"/>
              <a:t> </a:t>
            </a:r>
            <a:r>
              <a:rPr lang="en-US" dirty="0" err="1"/>
              <a:t>namligi</a:t>
            </a:r>
            <a:r>
              <a:rPr lang="en-US" dirty="0"/>
              <a:t> past </a:t>
            </a:r>
            <a:r>
              <a:rPr lang="en-US" dirty="0" err="1"/>
              <a:t>bo’lgan</a:t>
            </a:r>
            <a:r>
              <a:rPr lang="en-US" dirty="0"/>
              <a:t> </a:t>
            </a:r>
            <a:r>
              <a:rPr lang="en-US" dirty="0" err="1"/>
              <a:t>tumanlarda</a:t>
            </a:r>
            <a:r>
              <a:rPr lang="en-US" dirty="0"/>
              <a:t> </a:t>
            </a:r>
            <a:r>
              <a:rPr lang="en-US" dirty="0" err="1"/>
              <a:t>kichikroq</a:t>
            </a:r>
            <a:r>
              <a:rPr lang="en-US" dirty="0"/>
              <a:t> </a:t>
            </a:r>
            <a:r>
              <a:rPr lang="en-US" dirty="0" err="1"/>
              <a:t>maydon</a:t>
            </a:r>
            <a:r>
              <a:rPr lang="en-US" dirty="0"/>
              <a:t>, past </a:t>
            </a:r>
            <a:r>
              <a:rPr lang="en-US" dirty="0" err="1"/>
              <a:t>xaroratli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havoning</a:t>
            </a:r>
            <a:r>
              <a:rPr lang="en-US" dirty="0"/>
              <a:t> </a:t>
            </a:r>
            <a:r>
              <a:rPr lang="en-US" dirty="0" err="1"/>
              <a:t>nisbiy</a:t>
            </a:r>
            <a:r>
              <a:rPr lang="en-US" dirty="0"/>
              <a:t> </a:t>
            </a:r>
            <a:r>
              <a:rPr lang="en-US" dirty="0" err="1"/>
              <a:t>namligi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bo’lgan</a:t>
            </a:r>
            <a:r>
              <a:rPr lang="en-US" dirty="0"/>
              <a:t> </a:t>
            </a:r>
            <a:r>
              <a:rPr lang="en-US" dirty="0" err="1"/>
              <a:t>tumanlarda</a:t>
            </a:r>
            <a:r>
              <a:rPr lang="en-US" dirty="0"/>
              <a:t> </a:t>
            </a:r>
            <a:r>
              <a:rPr lang="en-US" dirty="0" err="1"/>
              <a:t>katta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maydoni</a:t>
            </a:r>
            <a:r>
              <a:rPr lang="en-US" dirty="0"/>
              <a:t> </a:t>
            </a:r>
            <a:r>
              <a:rPr lang="en-US" dirty="0" err="1"/>
              <a:t>talab</a:t>
            </a:r>
            <a:r>
              <a:rPr lang="en-US" dirty="0"/>
              <a:t> </a:t>
            </a:r>
            <a:r>
              <a:rPr lang="en-US" dirty="0" err="1"/>
              <a:t>qilinadi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O’rtacha</a:t>
            </a:r>
            <a:r>
              <a:rPr lang="en-US" dirty="0"/>
              <a:t> 1m</a:t>
            </a:r>
            <a:r>
              <a:rPr lang="en-US" baseline="30000" dirty="0"/>
              <a:t>2</a:t>
            </a:r>
            <a:r>
              <a:rPr lang="en-US" dirty="0"/>
              <a:t>.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maydoniga</a:t>
            </a:r>
            <a:r>
              <a:rPr lang="en-US" dirty="0"/>
              <a:t> 12-16 kg </a:t>
            </a:r>
            <a:r>
              <a:rPr lang="en-US" dirty="0" err="1"/>
              <a:t>uzum</a:t>
            </a:r>
            <a:r>
              <a:rPr lang="en-US" dirty="0"/>
              <a:t>, 6-8 kg </a:t>
            </a:r>
            <a:r>
              <a:rPr lang="en-US" dirty="0" err="1"/>
              <a:t>kesilgan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, 10-12 kg </a:t>
            </a:r>
            <a:r>
              <a:rPr lang="en-US" dirty="0" err="1"/>
              <a:t>kesilgan</a:t>
            </a:r>
            <a:r>
              <a:rPr lang="en-US" dirty="0"/>
              <a:t> </a:t>
            </a:r>
            <a:r>
              <a:rPr lang="en-US" dirty="0" err="1"/>
              <a:t>nok</a:t>
            </a:r>
            <a:r>
              <a:rPr lang="en-US" dirty="0"/>
              <a:t>, 8-10 kg </a:t>
            </a:r>
            <a:r>
              <a:rPr lang="en-US" dirty="0" err="1"/>
              <a:t>gilos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olcha</a:t>
            </a:r>
            <a:r>
              <a:rPr lang="en-US" dirty="0"/>
              <a:t>, 6-8 kg </a:t>
            </a:r>
            <a:r>
              <a:rPr lang="en-US" dirty="0" err="1"/>
              <a:t>o’rik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shaftoli</a:t>
            </a:r>
            <a:r>
              <a:rPr lang="en-US" dirty="0"/>
              <a:t> </a:t>
            </a:r>
            <a:r>
              <a:rPr lang="en-US" dirty="0" err="1"/>
              <a:t>yoyiladi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/>
              <a:t>100 </a:t>
            </a:r>
            <a:r>
              <a:rPr lang="en-US" dirty="0" err="1"/>
              <a:t>tonna</a:t>
            </a:r>
            <a:r>
              <a:rPr lang="en-US" dirty="0"/>
              <a:t> </a:t>
            </a:r>
            <a:r>
              <a:rPr lang="en-US" dirty="0" err="1"/>
              <a:t>uzum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0,5-0,6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maydoni</a:t>
            </a:r>
            <a:r>
              <a:rPr lang="en-US" dirty="0"/>
              <a:t>, 5-6 </a:t>
            </a:r>
            <a:r>
              <a:rPr lang="en-US" dirty="0" err="1"/>
              <a:t>ming</a:t>
            </a:r>
            <a:r>
              <a:rPr lang="en-US" dirty="0"/>
              <a:t> </a:t>
            </a:r>
            <a:r>
              <a:rPr lang="en-US" dirty="0" err="1"/>
              <a:t>dona</a:t>
            </a:r>
            <a:r>
              <a:rPr lang="en-US" dirty="0"/>
              <a:t> </a:t>
            </a:r>
            <a:r>
              <a:rPr lang="en-US" dirty="0" err="1"/>
              <a:t>yog’och</a:t>
            </a:r>
            <a:r>
              <a:rPr lang="en-US" dirty="0"/>
              <a:t> </a:t>
            </a:r>
            <a:r>
              <a:rPr lang="en-US" dirty="0" err="1"/>
              <a:t>padnis</a:t>
            </a:r>
            <a:r>
              <a:rPr lang="en-US" dirty="0"/>
              <a:t>, 1 </a:t>
            </a:r>
            <a:r>
              <a:rPr lang="en-US" dirty="0" err="1"/>
              <a:t>tonna</a:t>
            </a:r>
            <a:r>
              <a:rPr lang="en-US" dirty="0"/>
              <a:t> </a:t>
            </a:r>
            <a:r>
              <a:rPr lang="en-US" dirty="0" err="1"/>
              <a:t>polietilen</a:t>
            </a:r>
            <a:r>
              <a:rPr lang="en-US" dirty="0"/>
              <a:t> </a:t>
            </a:r>
            <a:r>
              <a:rPr lang="en-US" dirty="0" err="1"/>
              <a:t>plyonka</a:t>
            </a:r>
            <a:r>
              <a:rPr lang="en-US" dirty="0"/>
              <a:t>, 10-12 ta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yashiklari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3,5×2,5 m </a:t>
            </a:r>
            <a:r>
              <a:rPr lang="en-US" dirty="0" err="1"/>
              <a:t>kattalikdagi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kamerasi</a:t>
            </a:r>
            <a:r>
              <a:rPr lang="en-US" dirty="0"/>
              <a:t>, 300-400 </a:t>
            </a:r>
            <a:r>
              <a:rPr lang="en-US" dirty="0" err="1"/>
              <a:t>litr</a:t>
            </a:r>
            <a:r>
              <a:rPr lang="en-US" dirty="0"/>
              <a:t> </a:t>
            </a:r>
            <a:r>
              <a:rPr lang="en-US" dirty="0" err="1"/>
              <a:t>suv</a:t>
            </a:r>
            <a:r>
              <a:rPr lang="en-US" dirty="0"/>
              <a:t> </a:t>
            </a:r>
            <a:r>
              <a:rPr lang="en-US" dirty="0" err="1"/>
              <a:t>sig’adigan</a:t>
            </a:r>
            <a:r>
              <a:rPr lang="en-US" dirty="0"/>
              <a:t> 4 </a:t>
            </a:r>
            <a:r>
              <a:rPr lang="en-US" dirty="0" err="1"/>
              <a:t>dona</a:t>
            </a:r>
            <a:r>
              <a:rPr lang="en-US" dirty="0"/>
              <a:t> </a:t>
            </a:r>
            <a:r>
              <a:rPr lang="en-US" dirty="0" err="1"/>
              <a:t>qozon</a:t>
            </a:r>
            <a:r>
              <a:rPr lang="en-US" dirty="0"/>
              <a:t> </a:t>
            </a:r>
            <a:r>
              <a:rPr lang="en-US" dirty="0" err="1"/>
              <a:t>o’rnatilgan</a:t>
            </a:r>
            <a:r>
              <a:rPr lang="en-US" dirty="0"/>
              <a:t> 2 </a:t>
            </a:r>
            <a:r>
              <a:rPr lang="en-US" dirty="0" err="1"/>
              <a:t>o’choq</a:t>
            </a:r>
            <a:r>
              <a:rPr lang="en-US" dirty="0"/>
              <a:t>, </a:t>
            </a:r>
            <a:r>
              <a:rPr lang="en-US" dirty="0" err="1"/>
              <a:t>sortlarga</a:t>
            </a:r>
            <a:r>
              <a:rPr lang="en-US" dirty="0"/>
              <a:t> </a:t>
            </a:r>
            <a:r>
              <a:rPr lang="en-US" dirty="0" err="1"/>
              <a:t>ajratish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1×5 m </a:t>
            </a:r>
            <a:r>
              <a:rPr lang="en-US" dirty="0" err="1"/>
              <a:t>bo’lgan</a:t>
            </a:r>
            <a:r>
              <a:rPr lang="en-US" dirty="0"/>
              <a:t> 5-6 ta </a:t>
            </a:r>
            <a:r>
              <a:rPr lang="en-US" dirty="0" err="1"/>
              <a:t>stol</a:t>
            </a:r>
            <a:r>
              <a:rPr lang="en-US" dirty="0"/>
              <a:t>, </a:t>
            </a:r>
            <a:r>
              <a:rPr lang="en-US" dirty="0" err="1"/>
              <a:t>olxo’ri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uzumni</a:t>
            </a:r>
            <a:r>
              <a:rPr lang="en-US" dirty="0"/>
              <a:t> </a:t>
            </a:r>
            <a:r>
              <a:rPr lang="en-US" dirty="0" err="1"/>
              <a:t>qozondagi</a:t>
            </a:r>
            <a:r>
              <a:rPr lang="en-US" dirty="0"/>
              <a:t> </a:t>
            </a:r>
            <a:r>
              <a:rPr lang="en-US" dirty="0" err="1"/>
              <a:t>qaynab</a:t>
            </a:r>
            <a:r>
              <a:rPr lang="en-US" dirty="0"/>
              <a:t> </a:t>
            </a:r>
            <a:r>
              <a:rPr lang="en-US" dirty="0" err="1"/>
              <a:t>turgan</a:t>
            </a:r>
            <a:r>
              <a:rPr lang="en-US" dirty="0"/>
              <a:t> </a:t>
            </a:r>
            <a:r>
              <a:rPr lang="en-US" dirty="0" err="1"/>
              <a:t>ishqorli</a:t>
            </a:r>
            <a:r>
              <a:rPr lang="en-US" dirty="0"/>
              <a:t> </a:t>
            </a:r>
            <a:r>
              <a:rPr lang="en-US" dirty="0" err="1"/>
              <a:t>suvga</a:t>
            </a:r>
            <a:r>
              <a:rPr lang="en-US" dirty="0"/>
              <a:t> </a:t>
            </a:r>
            <a:r>
              <a:rPr lang="en-US" dirty="0" err="1"/>
              <a:t>botirib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50-60 </a:t>
            </a:r>
            <a:r>
              <a:rPr lang="en-US" dirty="0" err="1"/>
              <a:t>dona</a:t>
            </a:r>
            <a:r>
              <a:rPr lang="en-US" dirty="0"/>
              <a:t> </a:t>
            </a:r>
            <a:r>
              <a:rPr lang="en-US" dirty="0" err="1"/>
              <a:t>savat</a:t>
            </a:r>
            <a:r>
              <a:rPr lang="en-US" dirty="0"/>
              <a:t> </a:t>
            </a:r>
            <a:r>
              <a:rPr lang="en-US" dirty="0" err="1"/>
              <a:t>talab</a:t>
            </a:r>
            <a:r>
              <a:rPr lang="en-US" dirty="0"/>
              <a:t> </a:t>
            </a:r>
            <a:r>
              <a:rPr lang="en-US" dirty="0" err="1"/>
              <a:t>qilinadi</a:t>
            </a:r>
            <a:r>
              <a:rPr lang="en-US" dirty="0"/>
              <a:t>. </a:t>
            </a:r>
            <a:r>
              <a:rPr lang="en-US" dirty="0" err="1"/>
              <a:t>Hamda</a:t>
            </a:r>
            <a:r>
              <a:rPr lang="en-US" dirty="0"/>
              <a:t> 200-300 kg </a:t>
            </a:r>
            <a:r>
              <a:rPr lang="en-US" dirty="0" err="1"/>
              <a:t>kaustik</a:t>
            </a:r>
            <a:r>
              <a:rPr lang="en-US" dirty="0"/>
              <a:t> soda (</a:t>
            </a:r>
            <a:r>
              <a:rPr lang="en-US" dirty="0" err="1"/>
              <a:t>ishqor</a:t>
            </a:r>
            <a:r>
              <a:rPr lang="en-US" dirty="0"/>
              <a:t>) </a:t>
            </a:r>
            <a:r>
              <a:rPr lang="en-US" dirty="0" err="1"/>
              <a:t>va</a:t>
            </a:r>
            <a:r>
              <a:rPr lang="en-US" dirty="0"/>
              <a:t> 150-180 kg </a:t>
            </a:r>
            <a:r>
              <a:rPr lang="en-US" dirty="0" err="1"/>
              <a:t>oltingugurt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1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0648"/>
            <a:ext cx="4303365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8810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852936"/>
            <a:ext cx="8712968" cy="376275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Shtabel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en-US" b="1" dirty="0"/>
              <a:t> </a:t>
            </a:r>
            <a:r>
              <a:rPr lang="en-US" b="1" dirty="0" err="1"/>
              <a:t>quritish</a:t>
            </a:r>
            <a:r>
              <a:rPr lang="uz-Cyrl-UZ" b="1" dirty="0"/>
              <a:t>. </a:t>
            </a:r>
            <a:r>
              <a:rPr lang="uz-Cyrl-UZ" dirty="0"/>
              <a:t>Shtabel usuli shundan iboratki, undan sortlarga ajratilgan va uzumning och tusli va rangsiz bo’lgan sortlari 0,3-0,4 foizli qaynayotgan ishqor eritmasida 5-7 soniya davomida tutib turilgandan keyin yog’och padnislarga yoyiladi va quruq sulfidlanadi (sulfidli gaz bilan dudlanadi) yoki uzum g’ujumlariga sulfidli kislota eritmasi bilan namli ishlov beriladi. </a:t>
            </a:r>
            <a:r>
              <a:rPr lang="en-US" dirty="0"/>
              <a:t>1 kg </a:t>
            </a:r>
            <a:r>
              <a:rPr lang="en-US" dirty="0" err="1"/>
              <a:t>yangi</a:t>
            </a:r>
            <a:r>
              <a:rPr lang="en-US" dirty="0"/>
              <a:t> </a:t>
            </a:r>
            <a:r>
              <a:rPr lang="en-US" dirty="0" err="1"/>
              <a:t>uzilgan</a:t>
            </a:r>
            <a:r>
              <a:rPr lang="en-US" dirty="0"/>
              <a:t> </a:t>
            </a:r>
            <a:r>
              <a:rPr lang="en-US" dirty="0" err="1"/>
              <a:t>uzumga</a:t>
            </a:r>
            <a:r>
              <a:rPr lang="en-US" dirty="0"/>
              <a:t> 0,5-0,8 gr </a:t>
            </a:r>
            <a:r>
              <a:rPr lang="en-US" dirty="0" err="1"/>
              <a:t>oltingugurt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0,4-1,0 gr </a:t>
            </a:r>
            <a:r>
              <a:rPr lang="en-US" dirty="0" err="1"/>
              <a:t>oltingugurt</a:t>
            </a:r>
            <a:r>
              <a:rPr lang="en-US" dirty="0"/>
              <a:t> </a:t>
            </a:r>
            <a:r>
              <a:rPr lang="en-US" dirty="0" err="1"/>
              <a:t>angidridi</a:t>
            </a:r>
            <a:r>
              <a:rPr lang="en-US" dirty="0"/>
              <a:t> </a:t>
            </a:r>
            <a:r>
              <a:rPr lang="en-US" dirty="0" err="1"/>
              <a:t>sarflanadi</a:t>
            </a:r>
            <a:r>
              <a:rPr lang="en-US" dirty="0"/>
              <a:t>.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rangli</a:t>
            </a:r>
            <a:r>
              <a:rPr lang="en-US" dirty="0"/>
              <a:t> </a:t>
            </a:r>
            <a:r>
              <a:rPr lang="en-US" dirty="0" err="1"/>
              <a:t>uzumni</a:t>
            </a:r>
            <a:r>
              <a:rPr lang="en-US" dirty="0"/>
              <a:t> (</a:t>
            </a:r>
            <a:r>
              <a:rPr lang="en-US" dirty="0" err="1"/>
              <a:t>g’ujumning</a:t>
            </a:r>
            <a:r>
              <a:rPr lang="en-US" dirty="0"/>
              <a:t> </a:t>
            </a:r>
            <a:r>
              <a:rPr lang="en-US" dirty="0" err="1"/>
              <a:t>katta-kichikligiga</a:t>
            </a:r>
            <a:r>
              <a:rPr lang="en-US" dirty="0"/>
              <a:t> </a:t>
            </a:r>
            <a:r>
              <a:rPr lang="en-US" dirty="0" err="1"/>
              <a:t>bog’liq</a:t>
            </a:r>
            <a:r>
              <a:rPr lang="en-US" dirty="0"/>
              <a:t> </a:t>
            </a:r>
            <a:r>
              <a:rPr lang="en-US" dirty="0" err="1"/>
              <a:t>holda</a:t>
            </a:r>
            <a:r>
              <a:rPr lang="en-US" dirty="0"/>
              <a:t>)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vaqti</a:t>
            </a:r>
            <a:r>
              <a:rPr lang="en-US" dirty="0"/>
              <a:t> 1,0-1,5 </a:t>
            </a:r>
            <a:r>
              <a:rPr lang="en-US" dirty="0" err="1"/>
              <a:t>soat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pushti</a:t>
            </a:r>
            <a:r>
              <a:rPr lang="en-US" dirty="0"/>
              <a:t> </a:t>
            </a:r>
            <a:r>
              <a:rPr lang="en-US" dirty="0" err="1"/>
              <a:t>rangdagi</a:t>
            </a:r>
            <a:r>
              <a:rPr lang="en-US" dirty="0"/>
              <a:t> </a:t>
            </a:r>
            <a:r>
              <a:rPr lang="en-US" dirty="0" err="1"/>
              <a:t>uzumlarni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 30-40 </a:t>
            </a:r>
            <a:r>
              <a:rPr lang="en-US" dirty="0" err="1"/>
              <a:t>daqiqa</a:t>
            </a:r>
            <a:r>
              <a:rPr lang="en-US" dirty="0"/>
              <a:t> </a:t>
            </a:r>
            <a:r>
              <a:rPr lang="en-US" dirty="0" err="1"/>
              <a:t>davom</a:t>
            </a:r>
            <a:r>
              <a:rPr lang="en-US" dirty="0"/>
              <a:t> </a:t>
            </a:r>
            <a:r>
              <a:rPr lang="en-US" dirty="0" err="1"/>
              <a:t>etadi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ishlari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shkaflarida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stasionar</a:t>
            </a:r>
            <a:r>
              <a:rPr lang="en-US" dirty="0"/>
              <a:t> </a:t>
            </a:r>
            <a:r>
              <a:rPr lang="en-US" dirty="0" err="1"/>
              <a:t>kameralarda</a:t>
            </a:r>
            <a:r>
              <a:rPr lang="en-US" dirty="0"/>
              <a:t> </a:t>
            </a:r>
            <a:r>
              <a:rPr lang="en-US" dirty="0" err="1"/>
              <a:t>o’tkaziladi</a:t>
            </a:r>
            <a:r>
              <a:rPr lang="en-US" dirty="0"/>
              <a:t>. </a:t>
            </a:r>
            <a:r>
              <a:rPr lang="en-US" dirty="0" err="1"/>
              <a:t>Shkaf</a:t>
            </a:r>
            <a:r>
              <a:rPr lang="en-US" dirty="0"/>
              <a:t> </a:t>
            </a:r>
            <a:r>
              <a:rPr lang="en-US" dirty="0" err="1"/>
              <a:t>fanerdan</a:t>
            </a:r>
            <a:r>
              <a:rPr lang="en-US" dirty="0"/>
              <a:t> </a:t>
            </a:r>
            <a:r>
              <a:rPr lang="en-US" dirty="0" err="1"/>
              <a:t>tayyorlanadi</a:t>
            </a:r>
            <a:r>
              <a:rPr lang="en-US" dirty="0"/>
              <a:t>.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hajmi</a:t>
            </a:r>
            <a:r>
              <a:rPr lang="en-US" dirty="0"/>
              <a:t> 105x150x95 </a:t>
            </a:r>
            <a:r>
              <a:rPr lang="en-US" dirty="0" err="1"/>
              <a:t>sm</a:t>
            </a:r>
            <a:r>
              <a:rPr lang="en-US" dirty="0"/>
              <a:t> </a:t>
            </a:r>
            <a:r>
              <a:rPr lang="en-US" dirty="0" err="1"/>
              <a:t>bo’lgan</a:t>
            </a:r>
            <a:r>
              <a:rPr lang="en-US" dirty="0"/>
              <a:t> past </a:t>
            </a:r>
            <a:r>
              <a:rPr lang="en-US" dirty="0" err="1"/>
              <a:t>qismi</a:t>
            </a:r>
            <a:r>
              <a:rPr lang="en-US" dirty="0"/>
              <a:t> </a:t>
            </a:r>
            <a:r>
              <a:rPr lang="en-US" dirty="0" err="1"/>
              <a:t>ochiq</a:t>
            </a:r>
            <a:r>
              <a:rPr lang="en-US" dirty="0"/>
              <a:t> </a:t>
            </a:r>
            <a:r>
              <a:rPr lang="en-US" dirty="0" err="1"/>
              <a:t>yashik</a:t>
            </a:r>
            <a:r>
              <a:rPr lang="en-US" dirty="0"/>
              <a:t>. </a:t>
            </a:r>
            <a:r>
              <a:rPr lang="en-US" dirty="0" err="1"/>
              <a:t>Erga</a:t>
            </a:r>
            <a:r>
              <a:rPr lang="en-US" dirty="0"/>
              <a:t> 12-14 ta </a:t>
            </a:r>
            <a:r>
              <a:rPr lang="en-US" dirty="0" err="1"/>
              <a:t>padnis</a:t>
            </a:r>
            <a:r>
              <a:rPr lang="en-US" dirty="0"/>
              <a:t> </a:t>
            </a:r>
            <a:r>
              <a:rPr lang="en-US" dirty="0" err="1"/>
              <a:t>qo’yiladi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chshik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yopib</a:t>
            </a:r>
            <a:r>
              <a:rPr lang="en-US" dirty="0"/>
              <a:t>, </a:t>
            </a:r>
            <a:r>
              <a:rPr lang="en-US" dirty="0" err="1"/>
              <a:t>yashik</a:t>
            </a:r>
            <a:r>
              <a:rPr lang="en-US" dirty="0"/>
              <a:t> </a:t>
            </a:r>
            <a:r>
              <a:rPr lang="en-US" dirty="0" err="1"/>
              <a:t>ostidagi</a:t>
            </a:r>
            <a:r>
              <a:rPr lang="en-US" dirty="0"/>
              <a:t> </a:t>
            </a:r>
            <a:r>
              <a:rPr lang="en-US" dirty="0" err="1"/>
              <a:t>patnuslarni</a:t>
            </a:r>
            <a:r>
              <a:rPr lang="en-US" dirty="0"/>
              <a:t>, yon </a:t>
            </a:r>
            <a:r>
              <a:rPr lang="en-US" dirty="0" err="1"/>
              <a:t>tomonga</a:t>
            </a:r>
            <a:r>
              <a:rPr lang="en-US" dirty="0"/>
              <a:t> </a:t>
            </a:r>
            <a:r>
              <a:rPr lang="en-US" dirty="0" err="1"/>
              <a:t>to’rtburchak</a:t>
            </a:r>
            <a:r>
              <a:rPr lang="en-US" dirty="0"/>
              <a:t> </a:t>
            </a:r>
            <a:r>
              <a:rPr lang="en-US" dirty="0" err="1"/>
              <a:t>tunuka</a:t>
            </a:r>
            <a:r>
              <a:rPr lang="en-US" dirty="0"/>
              <a:t> </a:t>
            </a:r>
            <a:r>
              <a:rPr lang="en-US" dirty="0" err="1"/>
              <a:t>tovada</a:t>
            </a:r>
            <a:r>
              <a:rPr lang="en-US" dirty="0"/>
              <a:t> </a:t>
            </a:r>
            <a:r>
              <a:rPr lang="en-US" dirty="0" err="1"/>
              <a:t>yonayotgan</a:t>
            </a:r>
            <a:r>
              <a:rPr lang="en-US" dirty="0"/>
              <a:t> </a:t>
            </a:r>
            <a:r>
              <a:rPr lang="en-US" dirty="0" err="1"/>
              <a:t>oltingugurt</a:t>
            </a:r>
            <a:r>
              <a:rPr lang="en-US" dirty="0"/>
              <a:t> </a:t>
            </a:r>
            <a:r>
              <a:rPr lang="en-US" dirty="0" err="1"/>
              <a:t>qo’yiladi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2656"/>
            <a:ext cx="5472608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3514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568952" cy="347472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Objush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en-US" b="1" dirty="0"/>
              <a:t> </a:t>
            </a:r>
            <a:r>
              <a:rPr lang="en-US" b="1" dirty="0" err="1"/>
              <a:t>quritish</a:t>
            </a:r>
            <a:r>
              <a:rPr lang="uz-Cyrl-UZ" b="1" dirty="0"/>
              <a:t>. </a:t>
            </a:r>
            <a:r>
              <a:rPr lang="en-US" dirty="0"/>
              <a:t>Bu </a:t>
            </a:r>
            <a:r>
              <a:rPr lang="en-US" dirty="0" err="1"/>
              <a:t>usulning</a:t>
            </a:r>
            <a:r>
              <a:rPr lang="en-US" dirty="0"/>
              <a:t> </a:t>
            </a: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xos</a:t>
            </a:r>
            <a:r>
              <a:rPr lang="en-US" dirty="0"/>
              <a:t> </a:t>
            </a:r>
            <a:r>
              <a:rPr lang="en-US" dirty="0" err="1"/>
              <a:t>xususiyati</a:t>
            </a:r>
            <a:r>
              <a:rPr lang="en-US" dirty="0"/>
              <a:t> </a:t>
            </a:r>
            <a:r>
              <a:rPr lang="en-US" dirty="0" err="1"/>
              <a:t>shundaki</a:t>
            </a:r>
            <a:r>
              <a:rPr lang="en-US" dirty="0"/>
              <a:t>, </a:t>
            </a:r>
            <a:r>
              <a:rPr lang="en-US" dirty="0" err="1"/>
              <a:t>bunda</a:t>
            </a:r>
            <a:r>
              <a:rPr lang="en-US" dirty="0"/>
              <a:t> </a:t>
            </a:r>
            <a:r>
              <a:rPr lang="en-US" dirty="0" err="1"/>
              <a:t>uzumga</a:t>
            </a:r>
            <a:r>
              <a:rPr lang="en-US" dirty="0"/>
              <a:t> </a:t>
            </a:r>
            <a:r>
              <a:rPr lang="en-US" dirty="0" err="1"/>
              <a:t>avval</a:t>
            </a:r>
            <a:r>
              <a:rPr lang="en-US" dirty="0"/>
              <a:t> </a:t>
            </a:r>
            <a:r>
              <a:rPr lang="en-US" dirty="0" err="1"/>
              <a:t>kaustik</a:t>
            </a:r>
            <a:r>
              <a:rPr lang="en-US" dirty="0"/>
              <a:t> </a:t>
            </a:r>
            <a:r>
              <a:rPr lang="en-US" dirty="0" err="1"/>
              <a:t>sodaning</a:t>
            </a:r>
            <a:r>
              <a:rPr lang="en-US" dirty="0"/>
              <a:t> </a:t>
            </a:r>
            <a:r>
              <a:rPr lang="en-US" dirty="0" err="1"/>
              <a:t>qaynayotgan</a:t>
            </a:r>
            <a:r>
              <a:rPr lang="en-US" dirty="0"/>
              <a:t> </a:t>
            </a:r>
            <a:r>
              <a:rPr lang="en-US" dirty="0" err="1"/>
              <a:t>suvdagi</a:t>
            </a:r>
            <a:r>
              <a:rPr lang="en-US" dirty="0"/>
              <a:t> </a:t>
            </a:r>
            <a:r>
              <a:rPr lang="en-US" dirty="0" err="1"/>
              <a:t>aralashmasida</a:t>
            </a:r>
            <a:r>
              <a:rPr lang="en-US" dirty="0"/>
              <a:t> </a:t>
            </a:r>
            <a:r>
              <a:rPr lang="en-US" dirty="0" err="1"/>
              <a:t>ishlov</a:t>
            </a:r>
            <a:r>
              <a:rPr lang="en-US" dirty="0"/>
              <a:t> </a:t>
            </a:r>
            <a:r>
              <a:rPr lang="en-US" dirty="0" err="1"/>
              <a:t>beriladi</a:t>
            </a:r>
            <a:r>
              <a:rPr lang="en-US" dirty="0"/>
              <a:t> (</a:t>
            </a:r>
            <a:r>
              <a:rPr lang="en-US" dirty="0" err="1"/>
              <a:t>blanshirlash</a:t>
            </a:r>
            <a:r>
              <a:rPr lang="en-US" dirty="0"/>
              <a:t>), </a:t>
            </a:r>
            <a:r>
              <a:rPr lang="en-US" dirty="0" err="1"/>
              <a:t>so’ngra</a:t>
            </a:r>
            <a:r>
              <a:rPr lang="en-US" dirty="0"/>
              <a:t> </a:t>
            </a:r>
            <a:r>
              <a:rPr lang="en-US" dirty="0" err="1"/>
              <a:t>uzum</a:t>
            </a:r>
            <a:r>
              <a:rPr lang="en-US" dirty="0"/>
              <a:t> </a:t>
            </a:r>
            <a:r>
              <a:rPr lang="en-US" dirty="0" err="1"/>
              <a:t>sortlariga</a:t>
            </a:r>
            <a:r>
              <a:rPr lang="en-US" dirty="0"/>
              <a:t> </a:t>
            </a:r>
            <a:r>
              <a:rPr lang="en-US" dirty="0" err="1"/>
              <a:t>ajratilgandan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</a:t>
            </a:r>
            <a:r>
              <a:rPr lang="en-US" dirty="0" err="1"/>
              <a:t>savatlarga</a:t>
            </a:r>
            <a:r>
              <a:rPr lang="en-US" dirty="0"/>
              <a:t> 2-3 kg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solinadi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ishqorli</a:t>
            </a:r>
            <a:r>
              <a:rPr lang="en-US" dirty="0"/>
              <a:t> (0,3-0,4 </a:t>
            </a:r>
            <a:r>
              <a:rPr lang="en-US" dirty="0" err="1"/>
              <a:t>foizli</a:t>
            </a:r>
            <a:r>
              <a:rPr lang="en-US" dirty="0"/>
              <a:t>) </a:t>
            </a:r>
            <a:r>
              <a:rPr lang="en-US" dirty="0" err="1"/>
              <a:t>qaynayotgan</a:t>
            </a:r>
            <a:r>
              <a:rPr lang="en-US" dirty="0"/>
              <a:t> </a:t>
            </a:r>
            <a:r>
              <a:rPr lang="en-US" dirty="0" err="1"/>
              <a:t>qozonga</a:t>
            </a:r>
            <a:r>
              <a:rPr lang="en-US" dirty="0"/>
              <a:t> </a:t>
            </a:r>
            <a:r>
              <a:rPr lang="en-US" dirty="0" err="1"/>
              <a:t>tushiriladi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3-6 </a:t>
            </a:r>
            <a:r>
              <a:rPr lang="en-US" dirty="0" err="1"/>
              <a:t>soniya</a:t>
            </a:r>
            <a:r>
              <a:rPr lang="en-US" dirty="0"/>
              <a:t> </a:t>
            </a:r>
            <a:r>
              <a:rPr lang="en-US" dirty="0" err="1"/>
              <a:t>ushlab</a:t>
            </a:r>
            <a:r>
              <a:rPr lang="en-US" dirty="0"/>
              <a:t> </a:t>
            </a:r>
            <a:r>
              <a:rPr lang="en-US" dirty="0" err="1"/>
              <a:t>turiladi</a:t>
            </a:r>
            <a:r>
              <a:rPr lang="en-US" dirty="0"/>
              <a:t>. </a:t>
            </a:r>
            <a:r>
              <a:rPr lang="en-US" dirty="0" err="1"/>
              <a:t>Bunda</a:t>
            </a:r>
            <a:r>
              <a:rPr lang="en-US" dirty="0"/>
              <a:t> </a:t>
            </a:r>
            <a:r>
              <a:rPr lang="en-US" dirty="0" err="1"/>
              <a:t>g’ujumlarning</a:t>
            </a:r>
            <a:r>
              <a:rPr lang="en-US" dirty="0"/>
              <a:t> </a:t>
            </a:r>
            <a:r>
              <a:rPr lang="en-US" dirty="0" err="1"/>
              <a:t>yupqa</a:t>
            </a:r>
            <a:r>
              <a:rPr lang="en-US" dirty="0"/>
              <a:t> </a:t>
            </a:r>
            <a:r>
              <a:rPr lang="en-US" dirty="0" err="1"/>
              <a:t>po’stida</a:t>
            </a:r>
            <a:r>
              <a:rPr lang="en-US" dirty="0"/>
              <a:t> </a:t>
            </a:r>
            <a:r>
              <a:rPr lang="en-US" dirty="0" err="1"/>
              <a:t>ingichka</a:t>
            </a:r>
            <a:r>
              <a:rPr lang="en-US" dirty="0"/>
              <a:t> </a:t>
            </a:r>
            <a:r>
              <a:rPr lang="en-US" dirty="0" err="1"/>
              <a:t>yoriqlar</a:t>
            </a:r>
            <a:r>
              <a:rPr lang="en-US" dirty="0"/>
              <a:t> </a:t>
            </a:r>
            <a:r>
              <a:rPr lang="en-US" dirty="0" err="1"/>
              <a:t>paydo</a:t>
            </a:r>
            <a:r>
              <a:rPr lang="en-US" dirty="0"/>
              <a:t> </a:t>
            </a:r>
            <a:r>
              <a:rPr lang="en-US" dirty="0" err="1"/>
              <a:t>bo’ladi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g’ujum</a:t>
            </a:r>
            <a:r>
              <a:rPr lang="en-US" dirty="0"/>
              <a:t> </a:t>
            </a:r>
            <a:r>
              <a:rPr lang="en-US" dirty="0" err="1"/>
              <a:t>po’sti</a:t>
            </a:r>
            <a:r>
              <a:rPr lang="en-US" dirty="0"/>
              <a:t> </a:t>
            </a:r>
            <a:r>
              <a:rPr lang="en-US" dirty="0" err="1"/>
              <a:t>ustidagi</a:t>
            </a:r>
            <a:r>
              <a:rPr lang="en-US" dirty="0"/>
              <a:t> </a:t>
            </a:r>
            <a:r>
              <a:rPr lang="en-US" dirty="0" err="1"/>
              <a:t>mumsimon</a:t>
            </a:r>
            <a:r>
              <a:rPr lang="en-US" dirty="0"/>
              <a:t> </a:t>
            </a:r>
            <a:r>
              <a:rPr lang="en-US" dirty="0" err="1"/>
              <a:t>g’ubor</a:t>
            </a:r>
            <a:r>
              <a:rPr lang="en-US" dirty="0"/>
              <a:t> </a:t>
            </a:r>
            <a:r>
              <a:rPr lang="en-US" dirty="0" err="1"/>
              <a:t>yo’qoladi</a:t>
            </a:r>
            <a:r>
              <a:rPr lang="en-US" dirty="0"/>
              <a:t>. Bu </a:t>
            </a:r>
            <a:r>
              <a:rPr lang="en-US" dirty="0" err="1"/>
              <a:t>g’ujumlardagi</a:t>
            </a:r>
            <a:r>
              <a:rPr lang="en-US" dirty="0"/>
              <a:t> </a:t>
            </a:r>
            <a:r>
              <a:rPr lang="en-US" dirty="0" err="1"/>
              <a:t>namni</a:t>
            </a:r>
            <a:r>
              <a:rPr lang="en-US" dirty="0"/>
              <a:t> </a:t>
            </a:r>
            <a:r>
              <a:rPr lang="en-US" dirty="0" err="1"/>
              <a:t>tez</a:t>
            </a:r>
            <a:r>
              <a:rPr lang="en-US" dirty="0"/>
              <a:t> </a:t>
            </a:r>
            <a:r>
              <a:rPr lang="en-US" dirty="0" err="1"/>
              <a:t>bug’lanishini</a:t>
            </a:r>
            <a:r>
              <a:rPr lang="en-US" dirty="0"/>
              <a:t> </a:t>
            </a:r>
            <a:r>
              <a:rPr lang="en-US" dirty="0" err="1"/>
              <a:t>ta’minlaydi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qurish</a:t>
            </a:r>
            <a:r>
              <a:rPr lang="en-US" dirty="0"/>
              <a:t> </a:t>
            </a:r>
            <a:r>
              <a:rPr lang="en-US" dirty="0" err="1"/>
              <a:t>muddati</a:t>
            </a:r>
            <a:r>
              <a:rPr lang="en-US" dirty="0"/>
              <a:t> </a:t>
            </a:r>
            <a:r>
              <a:rPr lang="en-US" dirty="0" err="1"/>
              <a:t>qisqaradi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Qozondan</a:t>
            </a:r>
            <a:r>
              <a:rPr lang="en-US" dirty="0"/>
              <a:t> </a:t>
            </a:r>
            <a:r>
              <a:rPr lang="en-US" dirty="0" err="1"/>
              <a:t>olingan</a:t>
            </a:r>
            <a:r>
              <a:rPr lang="en-US" dirty="0"/>
              <a:t> </a:t>
            </a:r>
            <a:r>
              <a:rPr lang="en-US" dirty="0" err="1"/>
              <a:t>uzumli</a:t>
            </a:r>
            <a:r>
              <a:rPr lang="en-US" dirty="0"/>
              <a:t> </a:t>
            </a:r>
            <a:r>
              <a:rPr lang="en-US" dirty="0" err="1"/>
              <a:t>savatlar</a:t>
            </a:r>
            <a:r>
              <a:rPr lang="en-US" dirty="0"/>
              <a:t>, </a:t>
            </a:r>
            <a:r>
              <a:rPr lang="en-US" dirty="0" err="1"/>
              <a:t>eritma</a:t>
            </a:r>
            <a:r>
              <a:rPr lang="en-US" dirty="0"/>
              <a:t> </a:t>
            </a:r>
            <a:r>
              <a:rPr lang="en-US" dirty="0" err="1"/>
              <a:t>oqib</a:t>
            </a:r>
            <a:r>
              <a:rPr lang="en-US" dirty="0"/>
              <a:t> </a:t>
            </a:r>
            <a:r>
              <a:rPr lang="en-US" dirty="0" err="1"/>
              <a:t>tushishi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panjaralar</a:t>
            </a:r>
            <a:r>
              <a:rPr lang="en-US" dirty="0"/>
              <a:t> </a:t>
            </a:r>
            <a:r>
              <a:rPr lang="en-US" dirty="0" err="1"/>
              <a:t>ustiga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necha</a:t>
            </a:r>
            <a:r>
              <a:rPr lang="en-US" dirty="0"/>
              <a:t> </a:t>
            </a:r>
            <a:r>
              <a:rPr lang="en-US" dirty="0" err="1"/>
              <a:t>daqiqa</a:t>
            </a:r>
            <a:r>
              <a:rPr lang="en-US" dirty="0"/>
              <a:t> </a:t>
            </a:r>
            <a:r>
              <a:rPr lang="en-US" dirty="0" err="1"/>
              <a:t>qo’yiladi</a:t>
            </a:r>
            <a:r>
              <a:rPr lang="en-US" dirty="0"/>
              <a:t>, </a:t>
            </a:r>
            <a:r>
              <a:rPr lang="en-US" dirty="0" err="1"/>
              <a:t>so’ngra</a:t>
            </a:r>
            <a:r>
              <a:rPr lang="en-US" dirty="0"/>
              <a:t> </a:t>
            </a:r>
            <a:r>
              <a:rPr lang="en-US" dirty="0" err="1"/>
              <a:t>padnislarga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maydonga</a:t>
            </a:r>
            <a:r>
              <a:rPr lang="en-US" dirty="0"/>
              <a:t> </a:t>
            </a:r>
            <a:r>
              <a:rPr lang="en-US" dirty="0" err="1"/>
              <a:t>yoyiladi</a:t>
            </a:r>
            <a:r>
              <a:rPr lang="en-US" dirty="0"/>
              <a:t>.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yoyilgan</a:t>
            </a:r>
            <a:r>
              <a:rPr lang="en-US" dirty="0"/>
              <a:t> </a:t>
            </a:r>
            <a:r>
              <a:rPr lang="en-US" dirty="0" err="1"/>
              <a:t>uzumlar</a:t>
            </a:r>
            <a:r>
              <a:rPr lang="en-US" dirty="0"/>
              <a:t> 3</a:t>
            </a:r>
            <a:r>
              <a:rPr lang="uz-Cyrl-UZ" dirty="0"/>
              <a:t>-</a:t>
            </a:r>
            <a:r>
              <a:rPr lang="en-US" dirty="0"/>
              <a:t>4 </a:t>
            </a:r>
            <a:r>
              <a:rPr lang="en-US" dirty="0" err="1"/>
              <a:t>kundan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</a:t>
            </a:r>
            <a:r>
              <a:rPr lang="en-US" dirty="0" err="1"/>
              <a:t>ag’dariladi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tayyor</a:t>
            </a:r>
            <a:r>
              <a:rPr lang="en-US" dirty="0"/>
              <a:t> </a:t>
            </a:r>
            <a:r>
              <a:rPr lang="en-US" dirty="0" err="1"/>
              <a:t>bo’lganga</a:t>
            </a:r>
            <a:r>
              <a:rPr lang="en-US" dirty="0"/>
              <a:t> </a:t>
            </a:r>
            <a:r>
              <a:rPr lang="en-US" dirty="0" err="1"/>
              <a:t>qadar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, </a:t>
            </a:r>
            <a:r>
              <a:rPr lang="en-US" dirty="0" err="1"/>
              <a:t>quritish</a:t>
            </a:r>
            <a:r>
              <a:rPr lang="en-US" dirty="0"/>
              <a:t> 6</a:t>
            </a:r>
            <a:r>
              <a:rPr lang="uz-Cyrl-UZ" dirty="0"/>
              <a:t>-</a:t>
            </a:r>
            <a:r>
              <a:rPr lang="en-US" dirty="0"/>
              <a:t>12 kun </a:t>
            </a:r>
            <a:r>
              <a:rPr lang="en-US" dirty="0" err="1"/>
              <a:t>davom</a:t>
            </a:r>
            <a:r>
              <a:rPr lang="en-US" dirty="0"/>
              <a:t> </a:t>
            </a:r>
            <a:r>
              <a:rPr lang="en-US" dirty="0" err="1"/>
              <a:t>etadi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Quritilgan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chiqishi</a:t>
            </a:r>
            <a:r>
              <a:rPr lang="en-US" dirty="0"/>
              <a:t> 25</a:t>
            </a:r>
            <a:r>
              <a:rPr lang="uz-Cyrl-UZ" dirty="0"/>
              <a:t>-</a:t>
            </a:r>
            <a:r>
              <a:rPr lang="en-US" dirty="0"/>
              <a:t>26 </a:t>
            </a:r>
            <a:r>
              <a:rPr lang="en-US" dirty="0" err="1"/>
              <a:t>foizni</a:t>
            </a:r>
            <a:r>
              <a:rPr lang="en-US" dirty="0"/>
              <a:t>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</a:t>
            </a:r>
            <a:r>
              <a:rPr lang="en-US" b="1" i="1" dirty="0"/>
              <a:t>	</a:t>
            </a:r>
            <a:endParaRPr lang="uz-Latn-UZ" dirty="0"/>
          </a:p>
        </p:txBody>
      </p:sp>
      <p:pic>
        <p:nvPicPr>
          <p:cNvPr id="4" name="Рисунок 3" descr="C:\Users\TIMAFEY\Downloads\mevalarni qurutish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4968552" cy="3012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30565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88640"/>
            <a:ext cx="8856984" cy="396044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Soyaki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en-US" b="1" dirty="0"/>
              <a:t> </a:t>
            </a:r>
            <a:r>
              <a:rPr lang="en-US" b="1" dirty="0" err="1"/>
              <a:t>quritish</a:t>
            </a:r>
            <a:r>
              <a:rPr lang="uz-Cyrl-UZ" b="1" dirty="0"/>
              <a:t>. </a:t>
            </a:r>
            <a:r>
              <a:rPr lang="en-US" dirty="0"/>
              <a:t>Bu </a:t>
            </a:r>
            <a:r>
              <a:rPr lang="en-US" dirty="0" err="1"/>
              <a:t>usul</a:t>
            </a:r>
            <a:r>
              <a:rPr lang="en-US" dirty="0"/>
              <a:t> </a:t>
            </a:r>
            <a:r>
              <a:rPr lang="en-US" dirty="0" err="1"/>
              <a:t>mohiyati</a:t>
            </a:r>
            <a:r>
              <a:rPr lang="en-US" dirty="0"/>
              <a:t> </a:t>
            </a:r>
            <a:r>
              <a:rPr lang="en-US" dirty="0" err="1"/>
              <a:t>shundaki</a:t>
            </a:r>
            <a:r>
              <a:rPr lang="en-US" dirty="0"/>
              <a:t>, </a:t>
            </a:r>
            <a:r>
              <a:rPr lang="en-US" dirty="0" err="1"/>
              <a:t>uzum</a:t>
            </a:r>
            <a:r>
              <a:rPr lang="en-US" dirty="0"/>
              <a:t> </a:t>
            </a:r>
            <a:r>
              <a:rPr lang="en-US" dirty="0" err="1"/>
              <a:t>soyada</a:t>
            </a:r>
            <a:r>
              <a:rPr lang="en-US" dirty="0"/>
              <a:t>, </a:t>
            </a:r>
            <a:r>
              <a:rPr lang="en-US" dirty="0" err="1"/>
              <a:t>yani</a:t>
            </a:r>
            <a:r>
              <a:rPr lang="en-US" dirty="0"/>
              <a:t> </a:t>
            </a:r>
            <a:r>
              <a:rPr lang="en-US" dirty="0" err="1"/>
              <a:t>shamol</a:t>
            </a:r>
            <a:r>
              <a:rPr lang="en-US" dirty="0"/>
              <a:t> </a:t>
            </a:r>
            <a:r>
              <a:rPr lang="en-US" dirty="0" err="1"/>
              <a:t>esadigan</a:t>
            </a:r>
            <a:r>
              <a:rPr lang="en-US" dirty="0"/>
              <a:t> </a:t>
            </a:r>
            <a:r>
              <a:rPr lang="en-US" dirty="0" err="1"/>
              <a:t>joylarga</a:t>
            </a:r>
            <a:r>
              <a:rPr lang="en-US" dirty="0"/>
              <a:t> </a:t>
            </a:r>
            <a:r>
              <a:rPr lang="en-US" dirty="0" err="1"/>
              <a:t>qurilgan</a:t>
            </a:r>
            <a:r>
              <a:rPr lang="en-US" dirty="0"/>
              <a:t> </a:t>
            </a:r>
            <a:r>
              <a:rPr lang="en-US" dirty="0" err="1"/>
              <a:t>maxsus</a:t>
            </a:r>
            <a:r>
              <a:rPr lang="en-US" dirty="0"/>
              <a:t> </a:t>
            </a:r>
            <a:r>
              <a:rPr lang="en-US" dirty="0" err="1"/>
              <a:t>soyakixonalarda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 </a:t>
            </a:r>
            <a:r>
              <a:rPr lang="en-US" dirty="0" err="1"/>
              <a:t>Bunday</a:t>
            </a:r>
            <a:r>
              <a:rPr lang="en-US" dirty="0"/>
              <a:t> </a:t>
            </a:r>
            <a:r>
              <a:rPr lang="en-US" dirty="0" err="1"/>
              <a:t>sharoit</a:t>
            </a:r>
            <a:r>
              <a:rPr lang="en-US" dirty="0"/>
              <a:t>, </a:t>
            </a:r>
            <a:r>
              <a:rPr lang="en-US" dirty="0" err="1"/>
              <a:t>sutka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haroratning</a:t>
            </a:r>
            <a:r>
              <a:rPr lang="en-US" dirty="0"/>
              <a:t> </a:t>
            </a:r>
            <a:r>
              <a:rPr lang="en-US" dirty="0" err="1"/>
              <a:t>xilma</a:t>
            </a:r>
            <a:r>
              <a:rPr lang="en-US" dirty="0"/>
              <a:t> – </a:t>
            </a:r>
            <a:r>
              <a:rPr lang="en-US" dirty="0" err="1"/>
              <a:t>xilligi</a:t>
            </a:r>
            <a:r>
              <a:rPr lang="en-US" dirty="0"/>
              <a:t>, </a:t>
            </a:r>
            <a:r>
              <a:rPr lang="en-US" dirty="0" err="1"/>
              <a:t>doimiy</a:t>
            </a:r>
            <a:r>
              <a:rPr lang="en-US" dirty="0"/>
              <a:t> </a:t>
            </a:r>
            <a:r>
              <a:rPr lang="en-US" dirty="0" err="1"/>
              <a:t>harakatda</a:t>
            </a:r>
            <a:r>
              <a:rPr lang="en-US" dirty="0"/>
              <a:t> </a:t>
            </a:r>
            <a:r>
              <a:rPr lang="en-US" dirty="0" err="1"/>
              <a:t>bo’lgan</a:t>
            </a:r>
            <a:r>
              <a:rPr lang="en-US" dirty="0"/>
              <a:t> </a:t>
            </a:r>
            <a:r>
              <a:rPr lang="en-US" dirty="0" err="1"/>
              <a:t>xavo</a:t>
            </a:r>
            <a:r>
              <a:rPr lang="en-US" dirty="0"/>
              <a:t> </a:t>
            </a:r>
            <a:r>
              <a:rPr lang="en-US" dirty="0" err="1"/>
              <a:t>oqimi</a:t>
            </a:r>
            <a:r>
              <a:rPr lang="en-US" dirty="0"/>
              <a:t> </a:t>
            </a:r>
            <a:r>
              <a:rPr lang="en-US" dirty="0" err="1"/>
              <a:t>tog’oldi</a:t>
            </a:r>
            <a:r>
              <a:rPr lang="en-US" dirty="0"/>
              <a:t> – </a:t>
            </a:r>
            <a:r>
              <a:rPr lang="en-US" dirty="0" err="1"/>
              <a:t>tog’li</a:t>
            </a:r>
            <a:r>
              <a:rPr lang="en-US" dirty="0"/>
              <a:t> </a:t>
            </a:r>
            <a:r>
              <a:rPr lang="en-US" dirty="0" err="1"/>
              <a:t>tumanlarda</a:t>
            </a:r>
            <a:r>
              <a:rPr lang="en-US" dirty="0"/>
              <a:t> </a:t>
            </a:r>
            <a:r>
              <a:rPr lang="en-US" dirty="0" err="1"/>
              <a:t>mavjud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Soyakixonalarni</a:t>
            </a:r>
            <a:r>
              <a:rPr lang="en-US" dirty="0"/>
              <a:t> </a:t>
            </a:r>
            <a:r>
              <a:rPr lang="en-US" dirty="0" err="1"/>
              <a:t>qurishdan</a:t>
            </a:r>
            <a:r>
              <a:rPr lang="en-US" dirty="0"/>
              <a:t> </a:t>
            </a:r>
            <a:r>
              <a:rPr lang="en-US" dirty="0" err="1"/>
              <a:t>oldin</a:t>
            </a:r>
            <a:r>
              <a:rPr lang="en-US" dirty="0"/>
              <a:t> </a:t>
            </a:r>
            <a:r>
              <a:rPr lang="en-US" dirty="0" err="1"/>
              <a:t>doimiy</a:t>
            </a:r>
            <a:r>
              <a:rPr lang="en-US" dirty="0"/>
              <a:t> </a:t>
            </a:r>
            <a:r>
              <a:rPr lang="en-US" dirty="0" err="1"/>
              <a:t>harakatdagi</a:t>
            </a:r>
            <a:r>
              <a:rPr lang="en-US" dirty="0"/>
              <a:t> </a:t>
            </a:r>
            <a:r>
              <a:rPr lang="en-US" dirty="0" err="1"/>
              <a:t>havo</a:t>
            </a:r>
            <a:r>
              <a:rPr lang="en-US" dirty="0"/>
              <a:t> </a:t>
            </a:r>
            <a:r>
              <a:rPr lang="en-US" dirty="0" err="1"/>
              <a:t>oqimining</a:t>
            </a:r>
            <a:r>
              <a:rPr lang="en-US" dirty="0"/>
              <a:t> </a:t>
            </a:r>
            <a:r>
              <a:rPr lang="en-US" dirty="0" err="1"/>
              <a:t>umumiy</a:t>
            </a:r>
            <a:r>
              <a:rPr lang="en-US" dirty="0"/>
              <a:t> </a:t>
            </a:r>
            <a:r>
              <a:rPr lang="en-US" dirty="0" err="1"/>
              <a:t>yo’nalishi</a:t>
            </a:r>
            <a:r>
              <a:rPr lang="en-US" dirty="0"/>
              <a:t> </a:t>
            </a:r>
            <a:r>
              <a:rPr lang="en-US" dirty="0" err="1"/>
              <a:t>aniqlanadi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qurilgan</a:t>
            </a:r>
            <a:r>
              <a:rPr lang="en-US" dirty="0"/>
              <a:t> </a:t>
            </a:r>
            <a:r>
              <a:rPr lang="en-US" dirty="0" err="1"/>
              <a:t>soyakixonalarning</a:t>
            </a:r>
            <a:r>
              <a:rPr lang="en-US" dirty="0"/>
              <a:t> </a:t>
            </a:r>
            <a:r>
              <a:rPr lang="en-US" dirty="0" err="1"/>
              <a:t>uzunasiga</a:t>
            </a:r>
            <a:r>
              <a:rPr lang="en-US" dirty="0"/>
              <a:t> </a:t>
            </a:r>
            <a:r>
              <a:rPr lang="en-US" dirty="0" err="1"/>
              <a:t>joylashadigan</a:t>
            </a:r>
            <a:r>
              <a:rPr lang="en-US" dirty="0"/>
              <a:t> </a:t>
            </a:r>
            <a:r>
              <a:rPr lang="en-US" dirty="0" err="1"/>
              <a:t>xonalarida</a:t>
            </a:r>
            <a:r>
              <a:rPr lang="en-US" dirty="0"/>
              <a:t> </a:t>
            </a:r>
            <a:r>
              <a:rPr lang="en-US" dirty="0" err="1"/>
              <a:t>yoriqsimon</a:t>
            </a:r>
            <a:r>
              <a:rPr lang="en-US" dirty="0"/>
              <a:t> </a:t>
            </a:r>
            <a:r>
              <a:rPr lang="en-US" dirty="0" err="1"/>
              <a:t>tuynukchalari</a:t>
            </a:r>
            <a:r>
              <a:rPr lang="en-US" dirty="0"/>
              <a:t> </a:t>
            </a:r>
            <a:r>
              <a:rPr lang="en-US" dirty="0" err="1"/>
              <a:t>shamol</a:t>
            </a:r>
            <a:r>
              <a:rPr lang="en-US" dirty="0"/>
              <a:t> </a:t>
            </a:r>
            <a:r>
              <a:rPr lang="en-US" dirty="0" err="1"/>
              <a:t>esadigan</a:t>
            </a:r>
            <a:r>
              <a:rPr lang="en-US" dirty="0"/>
              <a:t> </a:t>
            </a:r>
            <a:r>
              <a:rPr lang="en-US" dirty="0" err="1"/>
              <a:t>tomondan</a:t>
            </a:r>
            <a:r>
              <a:rPr lang="en-US" dirty="0"/>
              <a:t> </a:t>
            </a:r>
            <a:r>
              <a:rPr lang="en-US" dirty="0" err="1"/>
              <a:t>ochiladi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Quriladigan</a:t>
            </a:r>
            <a:r>
              <a:rPr lang="en-US" dirty="0"/>
              <a:t> </a:t>
            </a:r>
            <a:r>
              <a:rPr lang="en-US" dirty="0" err="1"/>
              <a:t>soyakixona</a:t>
            </a:r>
            <a:r>
              <a:rPr lang="en-US" dirty="0"/>
              <a:t> </a:t>
            </a:r>
            <a:r>
              <a:rPr lang="en-US" dirty="0" err="1"/>
              <a:t>pastidan</a:t>
            </a:r>
            <a:r>
              <a:rPr lang="en-US" dirty="0"/>
              <a:t> </a:t>
            </a:r>
            <a:r>
              <a:rPr lang="en-US" dirty="0" err="1"/>
              <a:t>uzunligi</a:t>
            </a:r>
            <a:r>
              <a:rPr lang="en-US" dirty="0"/>
              <a:t> 8</a:t>
            </a:r>
            <a:r>
              <a:rPr lang="uz-Cyrl-UZ" dirty="0"/>
              <a:t>-</a:t>
            </a:r>
            <a:r>
              <a:rPr lang="en-US" dirty="0"/>
              <a:t>12 m, </a:t>
            </a:r>
            <a:r>
              <a:rPr lang="en-US" dirty="0" err="1"/>
              <a:t>balandligi</a:t>
            </a:r>
            <a:r>
              <a:rPr lang="en-US" dirty="0"/>
              <a:t> 3</a:t>
            </a:r>
            <a:r>
              <a:rPr lang="uz-Cyrl-UZ" dirty="0"/>
              <a:t>-</a:t>
            </a:r>
            <a:r>
              <a:rPr lang="en-US" dirty="0"/>
              <a:t>4 m </a:t>
            </a:r>
            <a:r>
              <a:rPr lang="en-US" dirty="0" err="1"/>
              <a:t>devorining</a:t>
            </a:r>
            <a:r>
              <a:rPr lang="en-US" dirty="0"/>
              <a:t> </a:t>
            </a:r>
            <a:r>
              <a:rPr lang="en-US" dirty="0" err="1"/>
              <a:t>qalinligi</a:t>
            </a:r>
            <a:r>
              <a:rPr lang="en-US" dirty="0"/>
              <a:t> 60</a:t>
            </a:r>
            <a:r>
              <a:rPr lang="uz-Cyrl-UZ" dirty="0"/>
              <a:t>-</a:t>
            </a:r>
            <a:r>
              <a:rPr lang="en-US" dirty="0"/>
              <a:t>70 </a:t>
            </a:r>
            <a:r>
              <a:rPr lang="en-US" dirty="0" err="1"/>
              <a:t>sm</a:t>
            </a:r>
            <a:r>
              <a:rPr lang="en-US" dirty="0"/>
              <a:t> </a:t>
            </a:r>
            <a:r>
              <a:rPr lang="en-US" dirty="0" err="1"/>
              <a:t>bo’lib</a:t>
            </a:r>
            <a:r>
              <a:rPr lang="en-US" dirty="0"/>
              <a:t>, </a:t>
            </a:r>
            <a:r>
              <a:rPr lang="en-US" dirty="0" err="1"/>
              <a:t>devorlarida</a:t>
            </a:r>
            <a:r>
              <a:rPr lang="en-US" dirty="0"/>
              <a:t> </a:t>
            </a:r>
            <a:r>
              <a:rPr lang="en-US" dirty="0" err="1"/>
              <a:t>eni</a:t>
            </a:r>
            <a:r>
              <a:rPr lang="en-US" dirty="0"/>
              <a:t> 12</a:t>
            </a:r>
            <a:r>
              <a:rPr lang="uz-Cyrl-UZ" dirty="0"/>
              <a:t>-</a:t>
            </a:r>
            <a:r>
              <a:rPr lang="en-US" dirty="0"/>
              <a:t>15 </a:t>
            </a:r>
            <a:r>
              <a:rPr lang="en-US" dirty="0" err="1"/>
              <a:t>sm</a:t>
            </a:r>
            <a:r>
              <a:rPr lang="en-US" dirty="0"/>
              <a:t>, </a:t>
            </a:r>
            <a:r>
              <a:rPr lang="en-US" dirty="0" err="1"/>
              <a:t>bo’yi</a:t>
            </a:r>
            <a:r>
              <a:rPr lang="en-US" dirty="0"/>
              <a:t> 70</a:t>
            </a:r>
            <a:r>
              <a:rPr lang="uz-Cyrl-UZ" dirty="0"/>
              <a:t>-</a:t>
            </a:r>
            <a:r>
              <a:rPr lang="en-US" dirty="0"/>
              <a:t>80 </a:t>
            </a:r>
            <a:r>
              <a:rPr lang="en-US" dirty="0" err="1"/>
              <a:t>sm</a:t>
            </a:r>
            <a:r>
              <a:rPr lang="en-US" dirty="0"/>
              <a:t> </a:t>
            </a:r>
            <a:r>
              <a:rPr lang="en-US" dirty="0" err="1"/>
              <a:t>bo’lgan</a:t>
            </a:r>
            <a:r>
              <a:rPr lang="en-US" dirty="0"/>
              <a:t> </a:t>
            </a:r>
            <a:r>
              <a:rPr lang="en-US" dirty="0" err="1"/>
              <a:t>yoriqsimon</a:t>
            </a:r>
            <a:r>
              <a:rPr lang="en-US" dirty="0"/>
              <a:t> </a:t>
            </a:r>
            <a:r>
              <a:rPr lang="en-US" dirty="0" err="1"/>
              <a:t>kichkina</a:t>
            </a:r>
            <a:r>
              <a:rPr lang="en-US" dirty="0"/>
              <a:t> </a:t>
            </a:r>
            <a:r>
              <a:rPr lang="en-US" dirty="0" err="1"/>
              <a:t>tuynukchalar</a:t>
            </a:r>
            <a:r>
              <a:rPr lang="en-US" dirty="0"/>
              <a:t> </a:t>
            </a:r>
            <a:r>
              <a:rPr lang="en-US" dirty="0" err="1"/>
              <a:t>shaxmat</a:t>
            </a:r>
            <a:r>
              <a:rPr lang="en-US" dirty="0"/>
              <a:t> </a:t>
            </a:r>
            <a:r>
              <a:rPr lang="en-US" dirty="0" err="1"/>
              <a:t>tarkibida</a:t>
            </a:r>
            <a:r>
              <a:rPr lang="en-US" dirty="0"/>
              <a:t> </a:t>
            </a:r>
            <a:r>
              <a:rPr lang="en-US" dirty="0" err="1"/>
              <a:t>joylashtiriladi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Loydan</a:t>
            </a:r>
            <a:r>
              <a:rPr lang="en-US" dirty="0"/>
              <a:t> </a:t>
            </a:r>
            <a:r>
              <a:rPr lang="en-US" dirty="0" err="1"/>
              <a:t>qurilgan</a:t>
            </a:r>
            <a:r>
              <a:rPr lang="en-US" dirty="0"/>
              <a:t> </a:t>
            </a:r>
            <a:r>
              <a:rPr lang="en-US" dirty="0" err="1"/>
              <a:t>qalin</a:t>
            </a:r>
            <a:r>
              <a:rPr lang="en-US" dirty="0"/>
              <a:t> </a:t>
            </a:r>
            <a:r>
              <a:rPr lang="en-US" dirty="0" err="1"/>
              <a:t>devorlar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tor </a:t>
            </a:r>
            <a:r>
              <a:rPr lang="en-US" dirty="0" err="1"/>
              <a:t>tuynukchalar</a:t>
            </a:r>
            <a:r>
              <a:rPr lang="en-US" dirty="0"/>
              <a:t> </a:t>
            </a:r>
            <a:r>
              <a:rPr lang="en-US" dirty="0" err="1"/>
              <a:t>xonaga</a:t>
            </a:r>
            <a:r>
              <a:rPr lang="en-US" dirty="0"/>
              <a:t> </a:t>
            </a: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nurining</a:t>
            </a:r>
            <a:r>
              <a:rPr lang="en-US" dirty="0"/>
              <a:t> </a:t>
            </a:r>
            <a:r>
              <a:rPr lang="en-US" dirty="0" err="1"/>
              <a:t>to’g’ri</a:t>
            </a:r>
            <a:r>
              <a:rPr lang="en-US" dirty="0"/>
              <a:t> </a:t>
            </a:r>
            <a:r>
              <a:rPr lang="en-US" dirty="0" err="1"/>
              <a:t>tushishini</a:t>
            </a:r>
            <a:r>
              <a:rPr lang="en-US" dirty="0"/>
              <a:t> </a:t>
            </a:r>
            <a:r>
              <a:rPr lang="en-US" dirty="0" err="1"/>
              <a:t>to’sadi</a:t>
            </a:r>
            <a:r>
              <a:rPr lang="en-US" dirty="0"/>
              <a:t>, </a:t>
            </a:r>
            <a:r>
              <a:rPr lang="en-US" dirty="0" err="1"/>
              <a:t>shu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birga</a:t>
            </a:r>
            <a:r>
              <a:rPr lang="en-US" dirty="0"/>
              <a:t>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havo</a:t>
            </a:r>
            <a:r>
              <a:rPr lang="en-US" dirty="0"/>
              <a:t> </a:t>
            </a:r>
            <a:r>
              <a:rPr lang="en-US" dirty="0" err="1"/>
              <a:t>almashib</a:t>
            </a:r>
            <a:r>
              <a:rPr lang="en-US" dirty="0"/>
              <a:t> </a:t>
            </a:r>
            <a:r>
              <a:rPr lang="en-US" dirty="0" err="1"/>
              <a:t>turishini</a:t>
            </a:r>
            <a:r>
              <a:rPr lang="en-US" dirty="0"/>
              <a:t> </a:t>
            </a:r>
            <a:r>
              <a:rPr lang="en-US" dirty="0" err="1"/>
              <a:t>taminlaydi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uzumni</a:t>
            </a:r>
            <a:r>
              <a:rPr lang="en-US" dirty="0"/>
              <a:t> 1</a:t>
            </a:r>
            <a:r>
              <a:rPr lang="uz-Cyrl-UZ" dirty="0"/>
              <a:t>-</a:t>
            </a:r>
            <a:r>
              <a:rPr lang="en-US" dirty="0"/>
              <a:t>2 </a:t>
            </a:r>
            <a:r>
              <a:rPr lang="en-US" dirty="0" err="1"/>
              <a:t>sutka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uzum</a:t>
            </a:r>
            <a:r>
              <a:rPr lang="en-US" dirty="0"/>
              <a:t> </a:t>
            </a:r>
            <a:r>
              <a:rPr lang="en-US" dirty="0" err="1"/>
              <a:t>boshlarining</a:t>
            </a:r>
            <a:r>
              <a:rPr lang="en-US" dirty="0"/>
              <a:t> </a:t>
            </a:r>
            <a:r>
              <a:rPr lang="en-US" dirty="0" err="1"/>
              <a:t>egiluvchanlik</a:t>
            </a:r>
            <a:r>
              <a:rPr lang="en-US" dirty="0"/>
              <a:t> </a:t>
            </a:r>
            <a:r>
              <a:rPr lang="en-US" dirty="0" err="1"/>
              <a:t>xususiyatini</a:t>
            </a:r>
            <a:r>
              <a:rPr lang="en-US" dirty="0"/>
              <a:t> </a:t>
            </a:r>
            <a:r>
              <a:rPr lang="en-US" dirty="0" err="1"/>
              <a:t>oshirish</a:t>
            </a:r>
            <a:r>
              <a:rPr lang="en-US" dirty="0"/>
              <a:t> </a:t>
            </a:r>
            <a:r>
              <a:rPr lang="en-US" dirty="0" err="1"/>
              <a:t>maqsadida</a:t>
            </a:r>
            <a:r>
              <a:rPr lang="en-US" dirty="0"/>
              <a:t> </a:t>
            </a:r>
            <a:r>
              <a:rPr lang="en-US" dirty="0" err="1"/>
              <a:t>xonaga</a:t>
            </a:r>
            <a:r>
              <a:rPr lang="en-US" dirty="0"/>
              <a:t> </a:t>
            </a:r>
            <a:r>
              <a:rPr lang="en-US" dirty="0" err="1"/>
              <a:t>yoyiladi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89040"/>
            <a:ext cx="4973538" cy="29768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8927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2708920"/>
            <a:ext cx="8928992" cy="397877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Oftobi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en-US" b="1" dirty="0"/>
              <a:t> </a:t>
            </a:r>
            <a:r>
              <a:rPr lang="en-US" b="1" dirty="0" err="1"/>
              <a:t>quritish</a:t>
            </a:r>
            <a:r>
              <a:rPr lang="uz-Cyrl-UZ" b="1" dirty="0"/>
              <a:t>. </a:t>
            </a:r>
            <a:r>
              <a:rPr lang="en-US" dirty="0"/>
              <a:t>Bu </a:t>
            </a:r>
            <a:r>
              <a:rPr lang="en-US" dirty="0" err="1"/>
              <a:t>usul</a:t>
            </a:r>
            <a:r>
              <a:rPr lang="en-US" dirty="0"/>
              <a:t> </a:t>
            </a:r>
            <a:r>
              <a:rPr lang="en-US" dirty="0" err="1"/>
              <a:t>erta</a:t>
            </a:r>
            <a:r>
              <a:rPr lang="en-US" dirty="0"/>
              <a:t> </a:t>
            </a:r>
            <a:r>
              <a:rPr lang="en-US" dirty="0" err="1"/>
              <a:t>pishib</a:t>
            </a:r>
            <a:r>
              <a:rPr lang="en-US" dirty="0"/>
              <a:t> </a:t>
            </a:r>
            <a:r>
              <a:rPr lang="en-US" dirty="0" err="1"/>
              <a:t>etiladigan</a:t>
            </a:r>
            <a:r>
              <a:rPr lang="en-US" dirty="0"/>
              <a:t> </a:t>
            </a:r>
            <a:r>
              <a:rPr lang="en-US" dirty="0" err="1"/>
              <a:t>mintaqalarda</a:t>
            </a:r>
            <a:r>
              <a:rPr lang="en-US" dirty="0"/>
              <a:t> </a:t>
            </a:r>
            <a:r>
              <a:rPr lang="en-US" dirty="0" err="1"/>
              <a:t>qadimdan</a:t>
            </a:r>
            <a:r>
              <a:rPr lang="en-US" dirty="0"/>
              <a:t> </a:t>
            </a:r>
            <a:r>
              <a:rPr lang="en-US" dirty="0" err="1"/>
              <a:t>qo’llanilib</a:t>
            </a:r>
            <a:r>
              <a:rPr lang="en-US" dirty="0"/>
              <a:t>, </a:t>
            </a:r>
            <a:r>
              <a:rPr lang="en-US" dirty="0" err="1"/>
              <a:t>uzumga</a:t>
            </a:r>
            <a:r>
              <a:rPr lang="en-US" dirty="0"/>
              <a:t> </a:t>
            </a:r>
            <a:r>
              <a:rPr lang="en-US" dirty="0" err="1"/>
              <a:t>dastlabki</a:t>
            </a:r>
            <a:r>
              <a:rPr lang="en-US" dirty="0"/>
              <a:t> </a:t>
            </a:r>
            <a:r>
              <a:rPr lang="en-US" dirty="0" err="1"/>
              <a:t>ishlov</a:t>
            </a:r>
            <a:r>
              <a:rPr lang="en-US" dirty="0"/>
              <a:t> </a:t>
            </a:r>
            <a:r>
              <a:rPr lang="en-US" dirty="0" err="1"/>
              <a:t>berilmagan</a:t>
            </a:r>
            <a:r>
              <a:rPr lang="en-US" dirty="0"/>
              <a:t> </a:t>
            </a:r>
            <a:r>
              <a:rPr lang="en-US" dirty="0" err="1"/>
              <a:t>holda</a:t>
            </a:r>
            <a:r>
              <a:rPr lang="en-US" dirty="0"/>
              <a:t> </a:t>
            </a:r>
            <a:r>
              <a:rPr lang="en-US" dirty="0" err="1"/>
              <a:t>o’tkaziladi</a:t>
            </a:r>
            <a:r>
              <a:rPr lang="en-US" dirty="0"/>
              <a:t>. Bu </a:t>
            </a:r>
            <a:r>
              <a:rPr lang="en-US" dirty="0" err="1"/>
              <a:t>usulda</a:t>
            </a:r>
            <a:r>
              <a:rPr lang="en-US" dirty="0"/>
              <a:t> </a:t>
            </a:r>
            <a:r>
              <a:rPr lang="en-US" dirty="0" err="1"/>
              <a:t>asosan</a:t>
            </a:r>
            <a:r>
              <a:rPr lang="en-US" dirty="0"/>
              <a:t> </a:t>
            </a:r>
            <a:r>
              <a:rPr lang="en-US" dirty="0" err="1"/>
              <a:t>Qora</a:t>
            </a:r>
            <a:r>
              <a:rPr lang="en-US" dirty="0"/>
              <a:t> </a:t>
            </a:r>
            <a:r>
              <a:rPr lang="en-US" dirty="0" err="1"/>
              <a:t>kishmish</a:t>
            </a:r>
            <a:r>
              <a:rPr lang="en-US" dirty="0"/>
              <a:t> </a:t>
            </a:r>
            <a:r>
              <a:rPr lang="en-US" dirty="0" err="1"/>
              <a:t>navi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bosh </a:t>
            </a:r>
            <a:r>
              <a:rPr lang="en-US" dirty="0" err="1"/>
              <a:t>uzum</a:t>
            </a:r>
            <a:r>
              <a:rPr lang="en-US" dirty="0"/>
              <a:t> </a:t>
            </a:r>
            <a:r>
              <a:rPr lang="en-US" dirty="0" err="1"/>
              <a:t>sortlarga</a:t>
            </a:r>
            <a:r>
              <a:rPr lang="en-US" dirty="0"/>
              <a:t> </a:t>
            </a:r>
            <a:r>
              <a:rPr lang="en-US" dirty="0" err="1"/>
              <a:t>ajratiladi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ishlov</a:t>
            </a:r>
            <a:r>
              <a:rPr lang="en-US" dirty="0"/>
              <a:t> </a:t>
            </a:r>
            <a:r>
              <a:rPr lang="en-US" dirty="0" err="1"/>
              <a:t>bermasdan</a:t>
            </a:r>
            <a:r>
              <a:rPr lang="en-US" dirty="0"/>
              <a:t>, </a:t>
            </a:r>
            <a:r>
              <a:rPr lang="en-US" dirty="0" err="1"/>
              <a:t>yupqa</a:t>
            </a:r>
            <a:r>
              <a:rPr lang="en-US" dirty="0"/>
              <a:t> </a:t>
            </a:r>
            <a:r>
              <a:rPr lang="en-US" dirty="0" err="1"/>
              <a:t>qilib</a:t>
            </a:r>
            <a:r>
              <a:rPr lang="en-US" dirty="0"/>
              <a:t>, </a:t>
            </a:r>
            <a:r>
              <a:rPr lang="en-US" dirty="0" err="1"/>
              <a:t>yog’och</a:t>
            </a:r>
            <a:r>
              <a:rPr lang="en-US" dirty="0"/>
              <a:t> </a:t>
            </a:r>
            <a:r>
              <a:rPr lang="en-US" dirty="0" err="1"/>
              <a:t>padnislarga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somonloy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shuvalgan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maydonlariga</a:t>
            </a:r>
            <a:r>
              <a:rPr lang="en-US" dirty="0"/>
              <a:t> </a:t>
            </a:r>
            <a:r>
              <a:rPr lang="en-US" dirty="0" err="1"/>
              <a:t>yoyiladi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Uzumning</a:t>
            </a:r>
            <a:r>
              <a:rPr lang="en-US" dirty="0"/>
              <a:t> </a:t>
            </a:r>
            <a:r>
              <a:rPr lang="en-US" dirty="0" err="1"/>
              <a:t>Qora</a:t>
            </a:r>
            <a:r>
              <a:rPr lang="en-US" dirty="0"/>
              <a:t> </a:t>
            </a:r>
            <a:r>
              <a:rPr lang="en-US" dirty="0" err="1"/>
              <a:t>kishmish</a:t>
            </a:r>
            <a:r>
              <a:rPr lang="en-US" dirty="0"/>
              <a:t> </a:t>
            </a:r>
            <a:r>
              <a:rPr lang="en-US" dirty="0" err="1"/>
              <a:t>navidan</a:t>
            </a:r>
            <a:r>
              <a:rPr lang="en-US" dirty="0"/>
              <a:t> </a:t>
            </a:r>
            <a:r>
              <a:rPr lang="en-US" dirty="0" err="1"/>
              <a:t>olingan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shigani</a:t>
            </a:r>
            <a:r>
              <a:rPr lang="en-US" dirty="0"/>
              <a:t>, </a:t>
            </a:r>
            <a:r>
              <a:rPr lang="en-US" dirty="0" err="1"/>
              <a:t>Oq</a:t>
            </a:r>
            <a:r>
              <a:rPr lang="en-US" dirty="0"/>
              <a:t> </a:t>
            </a:r>
            <a:r>
              <a:rPr lang="en-US" dirty="0" err="1"/>
              <a:t>kishmishdan</a:t>
            </a:r>
            <a:r>
              <a:rPr lang="en-US" dirty="0"/>
              <a:t> </a:t>
            </a:r>
            <a:r>
              <a:rPr lang="en-US" dirty="0" err="1"/>
              <a:t>olingan</a:t>
            </a:r>
            <a:r>
              <a:rPr lang="en-US" dirty="0"/>
              <a:t> </a:t>
            </a:r>
            <a:r>
              <a:rPr lang="en-US" dirty="0" err="1"/>
              <a:t>bedona</a:t>
            </a:r>
            <a:r>
              <a:rPr lang="en-US" dirty="0"/>
              <a:t> deb </a:t>
            </a:r>
            <a:r>
              <a:rPr lang="en-US" dirty="0" err="1"/>
              <a:t>ataladi</a:t>
            </a:r>
            <a:r>
              <a:rPr lang="en-US" dirty="0"/>
              <a:t>. </a:t>
            </a:r>
            <a:r>
              <a:rPr lang="en-US" dirty="0" err="1"/>
              <a:t>Quritish</a:t>
            </a:r>
            <a:r>
              <a:rPr lang="en-US" dirty="0"/>
              <a:t> 18-20 kun </a:t>
            </a:r>
            <a:r>
              <a:rPr lang="en-US" dirty="0" err="1"/>
              <a:t>davom</a:t>
            </a:r>
            <a:r>
              <a:rPr lang="en-US" dirty="0"/>
              <a:t> </a:t>
            </a:r>
            <a:r>
              <a:rPr lang="en-US" dirty="0" err="1"/>
              <a:t>etadi</a:t>
            </a:r>
            <a:r>
              <a:rPr lang="en-US" dirty="0"/>
              <a:t>, 22-25% </a:t>
            </a:r>
            <a:r>
              <a:rPr lang="en-US" dirty="0" err="1"/>
              <a:t>quritilgan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olinadi</a:t>
            </a:r>
            <a:r>
              <a:rPr lang="en-US" dirty="0"/>
              <a:t>, </a:t>
            </a:r>
            <a:r>
              <a:rPr lang="en-US" dirty="0" err="1"/>
              <a:t>namligi</a:t>
            </a:r>
            <a:r>
              <a:rPr lang="en-US" dirty="0"/>
              <a:t> 18%ni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b="1" dirty="0" err="1"/>
              <a:t>Tokzor</a:t>
            </a:r>
            <a:r>
              <a:rPr lang="en-US" b="1" dirty="0"/>
              <a:t> </a:t>
            </a:r>
            <a:r>
              <a:rPr lang="en-US" b="1" dirty="0" err="1"/>
              <a:t>qatori</a:t>
            </a:r>
            <a:r>
              <a:rPr lang="en-US" b="1" dirty="0"/>
              <a:t> </a:t>
            </a:r>
            <a:r>
              <a:rPr lang="en-US" b="1" dirty="0" err="1"/>
              <a:t>orasida</a:t>
            </a:r>
            <a:r>
              <a:rPr lang="en-US" b="1" dirty="0"/>
              <a:t> </a:t>
            </a:r>
            <a:r>
              <a:rPr lang="en-US" b="1" dirty="0" err="1"/>
              <a:t>quritish</a:t>
            </a:r>
            <a:r>
              <a:rPr lang="uz-Cyrl-UZ" b="1" dirty="0"/>
              <a:t>. </a:t>
            </a:r>
            <a:r>
              <a:rPr lang="uz-Cyrl-UZ" dirty="0"/>
              <a:t>Uzumzorni o’zida,qator oralarida quritish uchun tokni tik so’rilarda o’stirilgan holatda 3×2,5 m sxemadagi tokzorlar qulay keladi.</a:t>
            </a:r>
            <a:endParaRPr lang="uz-Latn-UZ" b="1" i="1" u="sng" dirty="0"/>
          </a:p>
          <a:p>
            <a:r>
              <a:rPr lang="uz-Cyrl-UZ" dirty="0"/>
              <a:t>Uzumzorda hosilni terishdan 15-20 kun oldin tok barglarini siyraklashtirib, novdalarni chekankasini o’tkazish va sug’orishni to’xtatish kerak, chunki ortiqcha suv qurish muddatini cho’zib yuboradi va qurigan mayiz sifatiga salbiy ta’sir qiladi.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9824" y="116632"/>
            <a:ext cx="4106392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0188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9036496" cy="4248472"/>
          </a:xfrm>
        </p:spPr>
        <p:txBody>
          <a:bodyPr>
            <a:normAutofit fontScale="85000" lnSpcReduction="20000"/>
          </a:bodyPr>
          <a:lstStyle/>
          <a:p>
            <a:r>
              <a:rPr lang="uz-Cyrl-UZ" b="1" dirty="0"/>
              <a:t>Danakli mevalarni quritish</a:t>
            </a:r>
            <a:endParaRPr lang="uz-Latn-UZ" b="1" i="1" u="sng" dirty="0"/>
          </a:p>
          <a:p>
            <a:r>
              <a:rPr lang="uz-Cyrl-UZ" b="1" dirty="0"/>
              <a:t>O’rikdan quruq meva tayyorlash. </a:t>
            </a:r>
            <a:r>
              <a:rPr lang="uz-Cyrl-UZ" dirty="0"/>
              <a:t>O’rik mevasini quritish uchun tarkibida quruq moddasi yuqori bo’lgan, mevasi yirik ser etli va sifatli bo’lib, danagi etidan yaxshi ajraladigan, shirin mag’izli navlari tavsiya etiladi.</a:t>
            </a:r>
            <a:endParaRPr lang="uz-Latn-UZ" b="1" i="1" u="sng" dirty="0"/>
          </a:p>
          <a:p>
            <a:r>
              <a:rPr lang="uz-Cyrl-UZ" dirty="0"/>
              <a:t>Quritish uchun eng yaxshi navlari quyidagilar hisoblanadi: Subxoni, Isfarak, Xurmoni, Кo’rsodiq, Yubileyniy Navoiy, Ruxi Juvanon, va boshqa mahalliy turshakbop navlardir.</a:t>
            </a:r>
            <a:endParaRPr lang="uz-Latn-UZ" b="1" i="1" u="sng" dirty="0"/>
          </a:p>
          <a:p>
            <a:r>
              <a:rPr lang="uz-Cyrl-UZ" dirty="0"/>
              <a:t>Quritilgan o’rik tarkibida vitamin «S» bilan karotin miqdori boshqa quritilgan meva turlaridagiga nisbatan ko’pdir.</a:t>
            </a:r>
            <a:endParaRPr lang="uz-Latn-UZ" b="1" i="1" u="sng" dirty="0"/>
          </a:p>
          <a:p>
            <a:r>
              <a:rPr lang="uz-Cyrl-UZ" dirty="0"/>
              <a:t>O’rik mevasidan turshak, bargak, qaysa va ashtak quritish usuli mavjud.</a:t>
            </a:r>
            <a:endParaRPr lang="uz-Latn-UZ" b="1" i="1" u="sng" dirty="0"/>
          </a:p>
          <a:p>
            <a:r>
              <a:rPr lang="en-US" b="1" dirty="0" err="1"/>
              <a:t>O’rikni</a:t>
            </a:r>
            <a:r>
              <a:rPr lang="en-US" b="1" dirty="0"/>
              <a:t> </a:t>
            </a:r>
            <a:r>
              <a:rPr lang="en-US" b="1" dirty="0" err="1"/>
              <a:t>turshak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uz-Cyrl-UZ" b="1" dirty="0"/>
              <a:t>. </a:t>
            </a:r>
            <a:r>
              <a:rPr lang="en-US" dirty="0" err="1"/>
              <a:t>Turshak</a:t>
            </a:r>
            <a:r>
              <a:rPr lang="en-US" dirty="0"/>
              <a:t> – </a:t>
            </a:r>
            <a:r>
              <a:rPr lang="en-US" dirty="0" err="1"/>
              <a:t>bunda</a:t>
            </a:r>
            <a:r>
              <a:rPr lang="en-US" dirty="0"/>
              <a:t> </a:t>
            </a:r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/>
              <a:t>butunligicha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O’rik</a:t>
            </a:r>
            <a:r>
              <a:rPr lang="en-US" dirty="0"/>
              <a:t> </a:t>
            </a:r>
            <a:r>
              <a:rPr lang="en-US" dirty="0" err="1"/>
              <a:t>mevasini</a:t>
            </a:r>
            <a:r>
              <a:rPr lang="en-US" dirty="0"/>
              <a:t> </a:t>
            </a:r>
            <a:r>
              <a:rPr lang="en-US" dirty="0" err="1"/>
              <a:t>quritishda</a:t>
            </a:r>
            <a:r>
              <a:rPr lang="en-US" dirty="0"/>
              <a:t>, </a:t>
            </a:r>
            <a:r>
              <a:rPr lang="en-US" dirty="0" err="1"/>
              <a:t>eng</a:t>
            </a:r>
            <a:r>
              <a:rPr lang="en-US" dirty="0"/>
              <a:t> </a:t>
            </a:r>
            <a:r>
              <a:rPr lang="en-US" dirty="0" err="1"/>
              <a:t>oddiysi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turshak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usulidir</a:t>
            </a:r>
            <a:r>
              <a:rPr lang="en-US" dirty="0"/>
              <a:t>. </a:t>
            </a:r>
            <a:r>
              <a:rPr lang="en-US" dirty="0" err="1"/>
              <a:t>Turshak</a:t>
            </a:r>
            <a:r>
              <a:rPr lang="en-US" dirty="0"/>
              <a:t> </a:t>
            </a:r>
            <a:r>
              <a:rPr lang="en-US" dirty="0" err="1"/>
              <a:t>quritishning</a:t>
            </a:r>
            <a:r>
              <a:rPr lang="en-US" dirty="0"/>
              <a:t> </a:t>
            </a:r>
            <a:r>
              <a:rPr lang="en-US" dirty="0" err="1"/>
              <a:t>texnologik</a:t>
            </a:r>
            <a:r>
              <a:rPr lang="en-US" dirty="0"/>
              <a:t> </a:t>
            </a:r>
            <a:r>
              <a:rPr lang="en-US" dirty="0" err="1"/>
              <a:t>jarayoni</a:t>
            </a:r>
            <a:r>
              <a:rPr lang="en-US" dirty="0"/>
              <a:t> </a:t>
            </a:r>
            <a:r>
              <a:rPr lang="en-US" dirty="0" err="1"/>
              <a:t>boshqa</a:t>
            </a:r>
            <a:r>
              <a:rPr lang="en-US" dirty="0"/>
              <a:t> </a:t>
            </a:r>
            <a:r>
              <a:rPr lang="en-US" dirty="0" err="1"/>
              <a:t>usullarga</a:t>
            </a:r>
            <a:r>
              <a:rPr lang="en-US" dirty="0"/>
              <a:t> </a:t>
            </a:r>
            <a:r>
              <a:rPr lang="en-US" dirty="0" err="1"/>
              <a:t>nisbatan</a:t>
            </a:r>
            <a:r>
              <a:rPr lang="en-US" dirty="0"/>
              <a:t> </a:t>
            </a:r>
            <a:r>
              <a:rPr lang="en-US" dirty="0" err="1"/>
              <a:t>ancha</a:t>
            </a:r>
            <a:r>
              <a:rPr lang="en-US" dirty="0"/>
              <a:t> </a:t>
            </a:r>
            <a:r>
              <a:rPr lang="en-US" dirty="0" err="1"/>
              <a:t>engil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ixchamdir</a:t>
            </a:r>
            <a:r>
              <a:rPr lang="en-US" dirty="0" smtClean="0"/>
              <a:t>.</a:t>
            </a:r>
            <a:endParaRPr lang="uz-Latn-UZ" b="1" i="1" u="sng" dirty="0"/>
          </a:p>
        </p:txBody>
      </p:sp>
      <p:pic>
        <p:nvPicPr>
          <p:cNvPr id="4" name="Рисунок 3" descr="C:\Users\TIMAFEY\Downloads\mevalarni qurutish 2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45984"/>
            <a:ext cx="4032448" cy="2652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566780780_772d232087_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33056"/>
            <a:ext cx="3240088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7047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4896544" cy="6264696"/>
          </a:xfrm>
        </p:spPr>
        <p:txBody>
          <a:bodyPr>
            <a:normAutofit fontScale="92500"/>
          </a:bodyPr>
          <a:lstStyle/>
          <a:p>
            <a:r>
              <a:rPr lang="en-US" b="1" dirty="0" err="1"/>
              <a:t>O’rikni</a:t>
            </a:r>
            <a:r>
              <a:rPr lang="en-US" b="1" dirty="0"/>
              <a:t> </a:t>
            </a:r>
            <a:r>
              <a:rPr lang="en-US" b="1" dirty="0" err="1"/>
              <a:t>bargak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uz-Cyrl-UZ" b="1" dirty="0"/>
              <a:t>. </a:t>
            </a:r>
            <a:r>
              <a:rPr lang="en-US" dirty="0" err="1"/>
              <a:t>Bargak</a:t>
            </a:r>
            <a:r>
              <a:rPr lang="en-US" dirty="0"/>
              <a:t> – </a:t>
            </a:r>
            <a:r>
              <a:rPr lang="en-US" dirty="0" err="1"/>
              <a:t>bunda</a:t>
            </a:r>
            <a:r>
              <a:rPr lang="en-US" dirty="0"/>
              <a:t> </a:t>
            </a:r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/>
              <a:t>ikkiga</a:t>
            </a:r>
            <a:r>
              <a:rPr lang="en-US" dirty="0"/>
              <a:t> </a:t>
            </a:r>
            <a:r>
              <a:rPr lang="en-US" dirty="0" err="1"/>
              <a:t>bo’linib</a:t>
            </a:r>
            <a:r>
              <a:rPr lang="en-US" dirty="0"/>
              <a:t> </a:t>
            </a:r>
            <a:r>
              <a:rPr lang="en-US" dirty="0" err="1"/>
              <a:t>danaksiz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 </a:t>
            </a:r>
            <a:r>
              <a:rPr lang="en-US" dirty="0" err="1"/>
              <a:t>O’rik</a:t>
            </a:r>
            <a:r>
              <a:rPr lang="en-US" dirty="0"/>
              <a:t> </a:t>
            </a:r>
            <a:r>
              <a:rPr lang="en-US" dirty="0" err="1"/>
              <a:t>mevasidan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sifatli</a:t>
            </a:r>
            <a:r>
              <a:rPr lang="en-US" dirty="0"/>
              <a:t> </a:t>
            </a:r>
            <a:r>
              <a:rPr lang="en-US" dirty="0" err="1"/>
              <a:t>bargak</a:t>
            </a:r>
            <a:r>
              <a:rPr lang="en-US" dirty="0"/>
              <a:t> </a:t>
            </a:r>
            <a:r>
              <a:rPr lang="en-US" dirty="0" err="1"/>
              <a:t>mahsuloti</a:t>
            </a:r>
            <a:r>
              <a:rPr lang="en-US" dirty="0"/>
              <a:t> </a:t>
            </a:r>
            <a:r>
              <a:rPr lang="en-US" dirty="0" err="1"/>
              <a:t>olinadi</a:t>
            </a:r>
            <a:r>
              <a:rPr lang="en-US" dirty="0"/>
              <a:t>. </a:t>
            </a:r>
            <a:r>
              <a:rPr lang="en-US" dirty="0" err="1"/>
              <a:t>Bargak</a:t>
            </a:r>
            <a:r>
              <a:rPr lang="en-US" dirty="0"/>
              <a:t> </a:t>
            </a:r>
            <a:r>
              <a:rPr lang="en-US" dirty="0" err="1"/>
              <a:t>tayyorlash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albatta</a:t>
            </a:r>
            <a:r>
              <a:rPr lang="en-US" dirty="0"/>
              <a:t> </a:t>
            </a:r>
            <a:r>
              <a:rPr lang="en-US" dirty="0" err="1"/>
              <a:t>mevalari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(</a:t>
            </a:r>
            <a:r>
              <a:rPr lang="en-US" dirty="0" err="1"/>
              <a:t>eni</a:t>
            </a:r>
            <a:r>
              <a:rPr lang="en-US" dirty="0"/>
              <a:t> 20-25 mm </a:t>
            </a:r>
            <a:r>
              <a:rPr lang="en-US" dirty="0" err="1"/>
              <a:t>hajmda</a:t>
            </a:r>
            <a:r>
              <a:rPr lang="en-US" dirty="0"/>
              <a:t>)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etli</a:t>
            </a:r>
            <a:r>
              <a:rPr lang="en-US" dirty="0"/>
              <a:t> </a:t>
            </a:r>
            <a:r>
              <a:rPr lang="en-US" dirty="0" err="1"/>
              <a:t>danaklari</a:t>
            </a:r>
            <a:r>
              <a:rPr lang="en-US" dirty="0"/>
              <a:t> </a:t>
            </a:r>
            <a:r>
              <a:rPr lang="en-US" dirty="0" err="1"/>
              <a:t>yaxshi</a:t>
            </a:r>
            <a:r>
              <a:rPr lang="en-US" dirty="0"/>
              <a:t> </a:t>
            </a:r>
            <a:r>
              <a:rPr lang="en-US" dirty="0" err="1"/>
              <a:t>ajraladigan</a:t>
            </a:r>
            <a:r>
              <a:rPr lang="en-US" dirty="0"/>
              <a:t> </a:t>
            </a:r>
            <a:r>
              <a:rPr lang="en-US" dirty="0" err="1"/>
              <a:t>sifatli</a:t>
            </a:r>
            <a:r>
              <a:rPr lang="en-US" dirty="0"/>
              <a:t> </a:t>
            </a:r>
            <a:r>
              <a:rPr lang="en-US" dirty="0" err="1"/>
              <a:t>o’rik</a:t>
            </a:r>
            <a:r>
              <a:rPr lang="en-US" dirty="0"/>
              <a:t> </a:t>
            </a:r>
            <a:r>
              <a:rPr lang="en-US" dirty="0" err="1"/>
              <a:t>navlaridan</a:t>
            </a:r>
            <a:r>
              <a:rPr lang="en-US" dirty="0"/>
              <a:t> </a:t>
            </a:r>
            <a:r>
              <a:rPr lang="en-US" dirty="0" err="1"/>
              <a:t>olinadi</a:t>
            </a:r>
            <a:r>
              <a:rPr lang="en-US" dirty="0"/>
              <a:t>. </a:t>
            </a:r>
            <a:r>
              <a:rPr lang="en-US" dirty="0" err="1"/>
              <a:t>Bargak</a:t>
            </a:r>
            <a:r>
              <a:rPr lang="en-US" dirty="0"/>
              <a:t> </a:t>
            </a:r>
            <a:r>
              <a:rPr lang="en-US" dirty="0" err="1"/>
              <a:t>mahsulotini</a:t>
            </a:r>
            <a:r>
              <a:rPr lang="en-US" dirty="0"/>
              <a:t> </a:t>
            </a:r>
            <a:r>
              <a:rPr lang="en-US" dirty="0" err="1"/>
              <a:t>tayyorlash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texnologik</a:t>
            </a:r>
            <a:r>
              <a:rPr lang="en-US" dirty="0"/>
              <a:t> </a:t>
            </a:r>
            <a:r>
              <a:rPr lang="en-US" dirty="0" err="1"/>
              <a:t>jarayon</a:t>
            </a:r>
            <a:r>
              <a:rPr lang="en-US" dirty="0"/>
              <a:t> </a:t>
            </a:r>
            <a:r>
              <a:rPr lang="en-US" dirty="0" err="1"/>
              <a:t>qo’llaniladi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/>
              <a:t>saralanib</a:t>
            </a:r>
            <a:r>
              <a:rPr lang="en-US" dirty="0"/>
              <a:t>, </a:t>
            </a:r>
            <a:r>
              <a:rPr lang="en-US" dirty="0" err="1"/>
              <a:t>suvda</a:t>
            </a:r>
            <a:r>
              <a:rPr lang="en-US" dirty="0"/>
              <a:t> </a:t>
            </a:r>
            <a:r>
              <a:rPr lang="en-US" dirty="0" err="1"/>
              <a:t>yuvilgandan</a:t>
            </a:r>
            <a:r>
              <a:rPr lang="en-US" dirty="0"/>
              <a:t> </a:t>
            </a:r>
            <a:r>
              <a:rPr lang="en-US" dirty="0" err="1"/>
              <a:t>so’ng</a:t>
            </a:r>
            <a:r>
              <a:rPr lang="en-US" dirty="0"/>
              <a:t>, </a:t>
            </a:r>
            <a:r>
              <a:rPr lang="en-US" dirty="0" err="1"/>
              <a:t>pichoq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ikki</a:t>
            </a:r>
            <a:r>
              <a:rPr lang="en-US" dirty="0"/>
              <a:t> </a:t>
            </a:r>
            <a:r>
              <a:rPr lang="en-US" dirty="0" err="1"/>
              <a:t>bo’lakka</a:t>
            </a:r>
            <a:r>
              <a:rPr lang="en-US" dirty="0"/>
              <a:t> </a:t>
            </a:r>
            <a:r>
              <a:rPr lang="en-US" dirty="0" err="1"/>
              <a:t>tekis</a:t>
            </a:r>
            <a:r>
              <a:rPr lang="en-US" dirty="0"/>
              <a:t> </a:t>
            </a:r>
            <a:r>
              <a:rPr lang="en-US" dirty="0" err="1"/>
              <a:t>qilib</a:t>
            </a:r>
            <a:r>
              <a:rPr lang="en-US" dirty="0"/>
              <a:t>, </a:t>
            </a:r>
            <a:r>
              <a:rPr lang="en-US" dirty="0" err="1"/>
              <a:t>danaklarini</a:t>
            </a:r>
            <a:r>
              <a:rPr lang="en-US" dirty="0"/>
              <a:t> </a:t>
            </a:r>
            <a:r>
              <a:rPr lang="en-US" dirty="0" err="1"/>
              <a:t>ajratib</a:t>
            </a:r>
            <a:r>
              <a:rPr lang="en-US" dirty="0"/>
              <a:t> </a:t>
            </a:r>
            <a:r>
              <a:rPr lang="en-US" dirty="0" err="1"/>
              <a:t>kesiladi</a:t>
            </a:r>
            <a:r>
              <a:rPr lang="en-US" dirty="0"/>
              <a:t>. </a:t>
            </a:r>
            <a:r>
              <a:rPr lang="ru-RU" dirty="0"/>
              <a:t>К</a:t>
            </a:r>
            <a:r>
              <a:rPr lang="en-US" dirty="0" err="1"/>
              <a:t>esilgan</a:t>
            </a:r>
            <a:r>
              <a:rPr lang="en-US" dirty="0"/>
              <a:t> 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bo’lakchalarini</a:t>
            </a:r>
            <a:r>
              <a:rPr lang="en-US" dirty="0"/>
              <a:t> </a:t>
            </a:r>
            <a:r>
              <a:rPr lang="en-US" dirty="0" err="1"/>
              <a:t>toza</a:t>
            </a:r>
            <a:r>
              <a:rPr lang="en-US" dirty="0"/>
              <a:t> </a:t>
            </a:r>
            <a:r>
              <a:rPr lang="en-US" dirty="0" err="1"/>
              <a:t>padnisga</a:t>
            </a:r>
            <a:r>
              <a:rPr lang="en-US" dirty="0"/>
              <a:t> </a:t>
            </a:r>
            <a:r>
              <a:rPr lang="en-US" dirty="0" err="1"/>
              <a:t>kesilgan</a:t>
            </a:r>
            <a:r>
              <a:rPr lang="en-US" dirty="0"/>
              <a:t> </a:t>
            </a:r>
            <a:r>
              <a:rPr lang="en-US" dirty="0" err="1"/>
              <a:t>tomonini</a:t>
            </a:r>
            <a:r>
              <a:rPr lang="en-US" dirty="0"/>
              <a:t> </a:t>
            </a:r>
            <a:r>
              <a:rPr lang="en-US" dirty="0" err="1"/>
              <a:t>yuqoriga</a:t>
            </a:r>
            <a:r>
              <a:rPr lang="en-US" dirty="0"/>
              <a:t> </a:t>
            </a:r>
            <a:r>
              <a:rPr lang="en-US" dirty="0" err="1"/>
              <a:t>qaratib</a:t>
            </a:r>
            <a:r>
              <a:rPr lang="en-US" dirty="0"/>
              <a:t> </a:t>
            </a:r>
            <a:r>
              <a:rPr lang="en-US" dirty="0" err="1"/>
              <a:t>bitta</a:t>
            </a:r>
            <a:r>
              <a:rPr lang="en-US" dirty="0"/>
              <a:t> </a:t>
            </a:r>
            <a:r>
              <a:rPr lang="en-US" dirty="0" err="1"/>
              <a:t>donadan</a:t>
            </a:r>
            <a:r>
              <a:rPr lang="en-US" dirty="0"/>
              <a:t> </a:t>
            </a:r>
            <a:r>
              <a:rPr lang="en-US" dirty="0" err="1"/>
              <a:t>teriladi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ochiq</a:t>
            </a:r>
            <a:r>
              <a:rPr lang="en-US" dirty="0"/>
              <a:t> </a:t>
            </a:r>
            <a:r>
              <a:rPr lang="en-US" dirty="0" err="1"/>
              <a:t>maydonga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yuboriladi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84784"/>
            <a:ext cx="3489176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19234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11960" y="260648"/>
            <a:ext cx="4816624" cy="6597352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O’rikni</a:t>
            </a:r>
            <a:r>
              <a:rPr lang="en-US" b="1" dirty="0"/>
              <a:t> </a:t>
            </a:r>
            <a:r>
              <a:rPr lang="en-US" b="1" dirty="0" err="1"/>
              <a:t>qaysa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uz-Cyrl-UZ" b="1" dirty="0"/>
              <a:t>. </a:t>
            </a:r>
            <a:r>
              <a:rPr lang="en-US" dirty="0" err="1"/>
              <a:t>Qaysa-mevalar</a:t>
            </a:r>
            <a:r>
              <a:rPr lang="en-US" dirty="0"/>
              <a:t> </a:t>
            </a:r>
            <a:r>
              <a:rPr lang="en-US" dirty="0" err="1"/>
              <a:t>butunligicha</a:t>
            </a:r>
            <a:r>
              <a:rPr lang="en-US" dirty="0"/>
              <a:t> </a:t>
            </a:r>
            <a:r>
              <a:rPr lang="en-US" dirty="0" err="1"/>
              <a:t>danagi</a:t>
            </a:r>
            <a:r>
              <a:rPr lang="en-US" dirty="0"/>
              <a:t> </a:t>
            </a:r>
            <a:r>
              <a:rPr lang="en-US" dirty="0" err="1"/>
              <a:t>olib</a:t>
            </a:r>
            <a:r>
              <a:rPr lang="en-US" dirty="0"/>
              <a:t> </a:t>
            </a:r>
            <a:r>
              <a:rPr lang="en-US" dirty="0" err="1"/>
              <a:t>tashlanib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Ho’l</a:t>
            </a:r>
            <a:r>
              <a:rPr lang="en-US" dirty="0"/>
              <a:t> </a:t>
            </a:r>
            <a:r>
              <a:rPr lang="en-US" dirty="0" err="1"/>
              <a:t>mevadan</a:t>
            </a:r>
            <a:r>
              <a:rPr lang="en-US" dirty="0"/>
              <a:t> </a:t>
            </a:r>
            <a:r>
              <a:rPr lang="en-US" dirty="0" err="1"/>
              <a:t>qaysa</a:t>
            </a:r>
            <a:r>
              <a:rPr lang="en-US" dirty="0"/>
              <a:t> </a:t>
            </a:r>
            <a:r>
              <a:rPr lang="en-US" dirty="0" err="1"/>
              <a:t>tayyorlash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sifatli</a:t>
            </a:r>
            <a:r>
              <a:rPr lang="en-US" dirty="0"/>
              <a:t> </a:t>
            </a:r>
            <a:r>
              <a:rPr lang="en-US" dirty="0" err="1"/>
              <a:t>bo’lib</a:t>
            </a:r>
            <a:r>
              <a:rPr lang="en-US" dirty="0"/>
              <a:t>, </a:t>
            </a:r>
            <a:r>
              <a:rPr lang="en-US" dirty="0" err="1"/>
              <a:t>xuddi</a:t>
            </a:r>
            <a:r>
              <a:rPr lang="en-US" dirty="0"/>
              <a:t> </a:t>
            </a:r>
            <a:r>
              <a:rPr lang="en-US" dirty="0" err="1"/>
              <a:t>bargak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tayyorlangandek</a:t>
            </a:r>
            <a:r>
              <a:rPr lang="en-US" dirty="0"/>
              <a:t> </a:t>
            </a:r>
            <a:r>
              <a:rPr lang="en-US" dirty="0" err="1"/>
              <a:t>bo’lishi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. </a:t>
            </a:r>
            <a:r>
              <a:rPr lang="en-US" dirty="0" err="1"/>
              <a:t>Bargakni</a:t>
            </a:r>
            <a:r>
              <a:rPr lang="en-US" dirty="0"/>
              <a:t> </a:t>
            </a:r>
            <a:r>
              <a:rPr lang="en-US" dirty="0" err="1"/>
              <a:t>ochiq</a:t>
            </a:r>
            <a:r>
              <a:rPr lang="en-US" dirty="0"/>
              <a:t> </a:t>
            </a:r>
            <a:r>
              <a:rPr lang="en-US" dirty="0" err="1"/>
              <a:t>maydonda</a:t>
            </a:r>
            <a:r>
              <a:rPr lang="en-US" dirty="0"/>
              <a:t> 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yo’li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soyada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 </a:t>
            </a:r>
            <a:r>
              <a:rPr lang="en-US" dirty="0" err="1"/>
              <a:t>Qaysa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bargakni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jarayoni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xil</a:t>
            </a:r>
            <a:r>
              <a:rPr lang="en-US" dirty="0"/>
              <a:t>, ammo </a:t>
            </a:r>
            <a:r>
              <a:rPr lang="en-US" dirty="0" err="1"/>
              <a:t>qaysa</a:t>
            </a:r>
            <a:r>
              <a:rPr lang="en-US" dirty="0"/>
              <a:t> </a:t>
            </a:r>
            <a:r>
              <a:rPr lang="en-US" dirty="0" err="1"/>
              <a:t>mahsulotini</a:t>
            </a:r>
            <a:r>
              <a:rPr lang="en-US" dirty="0"/>
              <a:t> </a:t>
            </a:r>
            <a:r>
              <a:rPr lang="en-US" dirty="0" err="1"/>
              <a:t>tayyorlash</a:t>
            </a:r>
            <a:r>
              <a:rPr lang="en-US" dirty="0"/>
              <a:t> </a:t>
            </a:r>
            <a:r>
              <a:rPr lang="en-US" dirty="0" err="1"/>
              <a:t>farqi</a:t>
            </a:r>
            <a:r>
              <a:rPr lang="en-US" dirty="0"/>
              <a:t> </a:t>
            </a:r>
            <a:r>
              <a:rPr lang="en-US" dirty="0" err="1"/>
              <a:t>shundaki</a:t>
            </a:r>
            <a:r>
              <a:rPr lang="en-US" dirty="0"/>
              <a:t>, 1 kg 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2-2,5 </a:t>
            </a:r>
            <a:r>
              <a:rPr lang="en-US" dirty="0" err="1"/>
              <a:t>grammgacha</a:t>
            </a:r>
            <a:r>
              <a:rPr lang="en-US" dirty="0"/>
              <a:t> </a:t>
            </a:r>
            <a:r>
              <a:rPr lang="en-US" dirty="0" err="1"/>
              <a:t>oltingugurt</a:t>
            </a:r>
            <a:r>
              <a:rPr lang="en-US" dirty="0"/>
              <a:t> </a:t>
            </a:r>
            <a:r>
              <a:rPr lang="en-US" dirty="0" err="1"/>
              <a:t>sarflanib</a:t>
            </a:r>
            <a:r>
              <a:rPr lang="en-US" dirty="0"/>
              <a:t>, 1,5-2 </a:t>
            </a:r>
            <a:r>
              <a:rPr lang="en-US" dirty="0" err="1"/>
              <a:t>soat</a:t>
            </a:r>
            <a:r>
              <a:rPr lang="en-US" dirty="0"/>
              <a:t> </a:t>
            </a:r>
            <a:r>
              <a:rPr lang="en-US" dirty="0" err="1"/>
              <a:t>mobaynida</a:t>
            </a:r>
            <a:r>
              <a:rPr lang="en-US" dirty="0"/>
              <a:t> </a:t>
            </a:r>
            <a:r>
              <a:rPr lang="en-US" dirty="0" err="1"/>
              <a:t>dudlanadi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keyingi</a:t>
            </a:r>
            <a:r>
              <a:rPr lang="en-US" dirty="0"/>
              <a:t> </a:t>
            </a:r>
            <a:r>
              <a:rPr lang="en-US" dirty="0" err="1"/>
              <a:t>texnologik</a:t>
            </a:r>
            <a:r>
              <a:rPr lang="en-US" dirty="0"/>
              <a:t> </a:t>
            </a:r>
            <a:r>
              <a:rPr lang="en-US" dirty="0" err="1"/>
              <a:t>jarayon</a:t>
            </a:r>
            <a:r>
              <a:rPr lang="en-US" dirty="0"/>
              <a:t> </a:t>
            </a:r>
            <a:r>
              <a:rPr lang="en-US" dirty="0" err="1"/>
              <a:t>davom</a:t>
            </a:r>
            <a:r>
              <a:rPr lang="en-US" dirty="0"/>
              <a:t> </a:t>
            </a:r>
            <a:r>
              <a:rPr lang="en-US" dirty="0" err="1"/>
              <a:t>ettiriladi</a:t>
            </a:r>
            <a:r>
              <a:rPr lang="en-US" dirty="0"/>
              <a:t>. </a:t>
            </a:r>
            <a:r>
              <a:rPr lang="en-US" dirty="0" err="1"/>
              <a:t>Saralangan</a:t>
            </a:r>
            <a:r>
              <a:rPr lang="en-US" dirty="0"/>
              <a:t> </a:t>
            </a:r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/>
              <a:t>yuvilgandan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</a:t>
            </a:r>
            <a:r>
              <a:rPr lang="en-US" dirty="0" err="1"/>
              <a:t>padnislarga</a:t>
            </a:r>
            <a:r>
              <a:rPr lang="en-US" dirty="0"/>
              <a:t> </a:t>
            </a:r>
            <a:r>
              <a:rPr lang="en-US" dirty="0" err="1"/>
              <a:t>terilgan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ochiq</a:t>
            </a:r>
            <a:r>
              <a:rPr lang="en-US" dirty="0"/>
              <a:t> </a:t>
            </a:r>
            <a:r>
              <a:rPr lang="en-US" dirty="0" err="1"/>
              <a:t>maydonda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6" y="260648"/>
            <a:ext cx="399096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2554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780928"/>
            <a:ext cx="9144000" cy="404643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O’rikni</a:t>
            </a:r>
            <a:r>
              <a:rPr lang="en-US" b="1" dirty="0"/>
              <a:t> </a:t>
            </a:r>
            <a:r>
              <a:rPr lang="en-US" b="1" dirty="0" err="1"/>
              <a:t>ashtak</a:t>
            </a:r>
            <a:r>
              <a:rPr lang="en-US" b="1" dirty="0"/>
              <a:t> </a:t>
            </a:r>
            <a:r>
              <a:rPr lang="en-US" b="1" dirty="0" err="1"/>
              <a:t>usulida</a:t>
            </a:r>
            <a:r>
              <a:rPr lang="uz-Cyrl-UZ" b="1" dirty="0"/>
              <a:t>. </a:t>
            </a:r>
            <a:r>
              <a:rPr lang="en-US" dirty="0" err="1"/>
              <a:t>Ashtak-mevalar</a:t>
            </a:r>
            <a:r>
              <a:rPr lang="en-US" dirty="0"/>
              <a:t> </a:t>
            </a:r>
            <a:r>
              <a:rPr lang="en-US" dirty="0" err="1"/>
              <a:t>butunligicha</a:t>
            </a:r>
            <a:r>
              <a:rPr lang="en-US" dirty="0"/>
              <a:t> </a:t>
            </a:r>
            <a:r>
              <a:rPr lang="en-US" dirty="0" err="1"/>
              <a:t>quritilib</a:t>
            </a:r>
            <a:r>
              <a:rPr lang="en-US" dirty="0"/>
              <a:t> </a:t>
            </a:r>
            <a:r>
              <a:rPr lang="en-US" dirty="0" err="1"/>
              <a:t>danagining</a:t>
            </a:r>
            <a:r>
              <a:rPr lang="en-US" dirty="0"/>
              <a:t> </a:t>
            </a:r>
            <a:r>
              <a:rPr lang="en-US" dirty="0" err="1"/>
              <a:t>mag’zi</a:t>
            </a:r>
            <a:r>
              <a:rPr lang="en-US" dirty="0"/>
              <a:t>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ichiga</a:t>
            </a:r>
            <a:r>
              <a:rPr lang="en-US" dirty="0"/>
              <a:t> </a:t>
            </a:r>
            <a:r>
              <a:rPr lang="en-US" dirty="0" err="1"/>
              <a:t>solinadi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O’rik</a:t>
            </a:r>
            <a:r>
              <a:rPr lang="en-US" dirty="0"/>
              <a:t> </a:t>
            </a:r>
            <a:r>
              <a:rPr lang="en-US" dirty="0" err="1"/>
              <a:t>ashtak</a:t>
            </a:r>
            <a:r>
              <a:rPr lang="en-US" dirty="0"/>
              <a:t> </a:t>
            </a:r>
            <a:r>
              <a:rPr lang="en-US" dirty="0" err="1"/>
              <a:t>mahsulotini</a:t>
            </a:r>
            <a:r>
              <a:rPr lang="en-US" dirty="0"/>
              <a:t> </a:t>
            </a:r>
            <a:r>
              <a:rPr lang="en-US" dirty="0" err="1"/>
              <a:t>tayyorlash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barcha</a:t>
            </a:r>
            <a:r>
              <a:rPr lang="en-US" dirty="0"/>
              <a:t> </a:t>
            </a:r>
            <a:r>
              <a:rPr lang="en-US" dirty="0" err="1"/>
              <a:t>texnologik</a:t>
            </a:r>
            <a:r>
              <a:rPr lang="en-US" dirty="0"/>
              <a:t> </a:t>
            </a:r>
            <a:r>
              <a:rPr lang="en-US" dirty="0" err="1"/>
              <a:t>jarayon</a:t>
            </a:r>
            <a:r>
              <a:rPr lang="en-US" dirty="0"/>
              <a:t> </a:t>
            </a:r>
            <a:r>
              <a:rPr lang="en-US" dirty="0" err="1"/>
              <a:t>xuddi</a:t>
            </a:r>
            <a:r>
              <a:rPr lang="en-US" dirty="0"/>
              <a:t> </a:t>
            </a:r>
            <a:r>
              <a:rPr lang="en-US" dirty="0" err="1"/>
              <a:t>qaysa</a:t>
            </a:r>
            <a:r>
              <a:rPr lang="en-US" dirty="0"/>
              <a:t> </a:t>
            </a:r>
            <a:r>
              <a:rPr lang="en-US" dirty="0" err="1"/>
              <a:t>usulidek</a:t>
            </a:r>
            <a:r>
              <a:rPr lang="en-US" dirty="0"/>
              <a:t> </a:t>
            </a:r>
            <a:r>
              <a:rPr lang="en-US" dirty="0" err="1"/>
              <a:t>tayyorlanadi</a:t>
            </a:r>
            <a:r>
              <a:rPr lang="en-US" dirty="0"/>
              <a:t>, </a:t>
            </a:r>
            <a:r>
              <a:rPr lang="en-US" dirty="0" err="1"/>
              <a:t>faqat</a:t>
            </a:r>
            <a:r>
              <a:rPr lang="en-US" dirty="0"/>
              <a:t> </a:t>
            </a:r>
            <a:r>
              <a:rPr lang="en-US" dirty="0" err="1"/>
              <a:t>ashtak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danak</a:t>
            </a:r>
            <a:r>
              <a:rPr lang="en-US" dirty="0"/>
              <a:t> </a:t>
            </a:r>
            <a:r>
              <a:rPr lang="en-US" dirty="0" err="1"/>
              <a:t>chaqilib</a:t>
            </a:r>
            <a:r>
              <a:rPr lang="en-US" dirty="0"/>
              <a:t>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mag’zi</a:t>
            </a:r>
            <a:r>
              <a:rPr lang="en-US" dirty="0"/>
              <a:t> 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ichiga</a:t>
            </a:r>
            <a:r>
              <a:rPr lang="en-US" dirty="0"/>
              <a:t> </a:t>
            </a:r>
            <a:r>
              <a:rPr lang="en-US" dirty="0" err="1"/>
              <a:t>solinadi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davom</a:t>
            </a:r>
            <a:r>
              <a:rPr lang="en-US" dirty="0"/>
              <a:t> </a:t>
            </a:r>
            <a:r>
              <a:rPr lang="en-US" dirty="0" err="1"/>
              <a:t>etadi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b="1" dirty="0" err="1"/>
              <a:t>Olxo’ri</a:t>
            </a:r>
            <a:r>
              <a:rPr lang="en-US" b="1" dirty="0"/>
              <a:t> </a:t>
            </a:r>
            <a:r>
              <a:rPr lang="en-US" b="1" dirty="0" err="1"/>
              <a:t>mevasini</a:t>
            </a:r>
            <a:r>
              <a:rPr lang="en-US" b="1" dirty="0"/>
              <a:t> </a:t>
            </a:r>
            <a:r>
              <a:rPr lang="en-US" b="1" dirty="0" err="1"/>
              <a:t>quritish</a:t>
            </a:r>
            <a:r>
              <a:rPr lang="uz-Cyrl-UZ" b="1" dirty="0"/>
              <a:t>. </a:t>
            </a:r>
            <a:r>
              <a:rPr lang="uz-Cyrl-UZ" dirty="0"/>
              <a:t>Olxo’ri qoqisi inson organizmi uchun parhezli davolovchi yaxshi mahsulotdir. Olxo’rini to’q tusli Berton, Ispolinskiy, Sogdiana, Qora olu, Samarkandskaya, Vengerka ajanskaya, Vengerka fioletovaya navlari quritish uchun eng yaxshi xisoblanadi.</a:t>
            </a:r>
            <a:endParaRPr lang="uz-Latn-UZ" b="1" i="1" u="sng" dirty="0"/>
          </a:p>
          <a:p>
            <a:r>
              <a:rPr lang="uz-Cyrl-UZ" dirty="0"/>
              <a:t>Olxo’rini katta-kichikligi, etilganlik holatiga hamda sifatiga qarab saralanadi. Ezilgan, chirigan, kasallangan va hashoratlardan zararlangan mevalar ajratiladi.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0648"/>
            <a:ext cx="4104456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65742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212976"/>
            <a:ext cx="8489032" cy="3474720"/>
          </a:xfrm>
        </p:spPr>
        <p:txBody>
          <a:bodyPr>
            <a:normAutofit fontScale="92500"/>
          </a:bodyPr>
          <a:lstStyle/>
          <a:p>
            <a:r>
              <a:rPr lang="en-US" b="1" dirty="0" err="1"/>
              <a:t>Shaftoli</a:t>
            </a:r>
            <a:r>
              <a:rPr lang="en-US" b="1" dirty="0"/>
              <a:t> </a:t>
            </a:r>
            <a:r>
              <a:rPr lang="en-US" b="1" dirty="0" err="1"/>
              <a:t>mevasini</a:t>
            </a:r>
            <a:r>
              <a:rPr lang="en-US" b="1" dirty="0"/>
              <a:t> </a:t>
            </a:r>
            <a:r>
              <a:rPr lang="en-US" b="1" dirty="0" err="1"/>
              <a:t>quritish</a:t>
            </a:r>
            <a:r>
              <a:rPr lang="uz-Cyrl-UZ" b="1" dirty="0"/>
              <a:t>. </a:t>
            </a:r>
            <a:r>
              <a:rPr lang="en-US" dirty="0" err="1"/>
              <a:t>Shaftolini</a:t>
            </a:r>
            <a:r>
              <a:rPr lang="en-US" dirty="0"/>
              <a:t> </a:t>
            </a:r>
            <a:r>
              <a:rPr lang="en-US" dirty="0" err="1"/>
              <a:t>tukli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tuksiz</a:t>
            </a:r>
            <a:r>
              <a:rPr lang="en-US" dirty="0"/>
              <a:t> (</a:t>
            </a:r>
            <a:r>
              <a:rPr lang="en-US" dirty="0" err="1"/>
              <a:t>nektarin</a:t>
            </a:r>
            <a:r>
              <a:rPr lang="en-US" dirty="0"/>
              <a:t>) </a:t>
            </a:r>
            <a:r>
              <a:rPr lang="en-US" dirty="0" err="1"/>
              <a:t>navlari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 </a:t>
            </a:r>
            <a:r>
              <a:rPr lang="en-US" dirty="0" err="1"/>
              <a:t>Shaftolini</a:t>
            </a:r>
            <a:r>
              <a:rPr lang="en-US" dirty="0"/>
              <a:t> Start, Lola, </a:t>
            </a:r>
            <a:r>
              <a:rPr lang="en-US" dirty="0" err="1"/>
              <a:t>Obilno’y</a:t>
            </a:r>
            <a:r>
              <a:rPr lang="en-US" dirty="0"/>
              <a:t>, </a:t>
            </a:r>
            <a:r>
              <a:rPr lang="en-US" dirty="0" err="1"/>
              <a:t>Nektarin</a:t>
            </a:r>
            <a:r>
              <a:rPr lang="en-US" dirty="0"/>
              <a:t> </a:t>
            </a:r>
            <a:r>
              <a:rPr lang="en-US" dirty="0" err="1"/>
              <a:t>jeltiy</a:t>
            </a:r>
            <a:r>
              <a:rPr lang="en-US" dirty="0"/>
              <a:t>, </a:t>
            </a:r>
            <a:r>
              <a:rPr lang="en-US" dirty="0" err="1"/>
              <a:t>Elberta</a:t>
            </a:r>
            <a:r>
              <a:rPr lang="en-US" dirty="0"/>
              <a:t>, </a:t>
            </a:r>
            <a:r>
              <a:rPr lang="en-US" dirty="0" err="1"/>
              <a:t>Farxod</a:t>
            </a:r>
            <a:r>
              <a:rPr lang="en-US" dirty="0"/>
              <a:t> </a:t>
            </a:r>
            <a:r>
              <a:rPr lang="en-US" dirty="0" err="1"/>
              <a:t>navlari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eng</a:t>
            </a:r>
            <a:r>
              <a:rPr lang="en-US" dirty="0"/>
              <a:t> </a:t>
            </a:r>
            <a:r>
              <a:rPr lang="en-US" dirty="0" err="1"/>
              <a:t>yaxshi</a:t>
            </a:r>
            <a:r>
              <a:rPr lang="en-US" dirty="0"/>
              <a:t> </a:t>
            </a:r>
            <a:r>
              <a:rPr lang="en-US" dirty="0" err="1"/>
              <a:t>hisoblanadi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Shaftoli</a:t>
            </a:r>
            <a:r>
              <a:rPr lang="en-US" dirty="0"/>
              <a:t> </a:t>
            </a:r>
            <a:r>
              <a:rPr lang="en-US" dirty="0" err="1"/>
              <a:t>mevasini</a:t>
            </a:r>
            <a:r>
              <a:rPr lang="en-US" dirty="0"/>
              <a:t> </a:t>
            </a:r>
            <a:r>
              <a:rPr lang="en-US" dirty="0" err="1"/>
              <a:t>quritishda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texnologik</a:t>
            </a:r>
            <a:r>
              <a:rPr lang="en-US" dirty="0"/>
              <a:t> </a:t>
            </a:r>
            <a:r>
              <a:rPr lang="en-US" dirty="0" err="1"/>
              <a:t>jarayon</a:t>
            </a:r>
            <a:r>
              <a:rPr lang="en-US" dirty="0"/>
              <a:t> </a:t>
            </a:r>
            <a:r>
              <a:rPr lang="en-US" dirty="0" err="1"/>
              <a:t>qo’llaniladi</a:t>
            </a:r>
            <a:r>
              <a:rPr lang="en-US" dirty="0"/>
              <a:t>: </a:t>
            </a:r>
            <a:r>
              <a:rPr lang="en-US" dirty="0" err="1"/>
              <a:t>saralash</a:t>
            </a:r>
            <a:r>
              <a:rPr lang="en-US" dirty="0"/>
              <a:t> – </a:t>
            </a:r>
            <a:r>
              <a:rPr lang="en-US" dirty="0" err="1"/>
              <a:t>yuvilish</a:t>
            </a:r>
            <a:r>
              <a:rPr lang="en-US" dirty="0"/>
              <a:t> – </a:t>
            </a:r>
            <a:r>
              <a:rPr lang="en-US" dirty="0" err="1"/>
              <a:t>kesish</a:t>
            </a:r>
            <a:r>
              <a:rPr lang="en-US" dirty="0"/>
              <a:t> – </a:t>
            </a:r>
            <a:r>
              <a:rPr lang="en-US" dirty="0" err="1"/>
              <a:t>ishqor</a:t>
            </a:r>
            <a:r>
              <a:rPr lang="en-US" dirty="0"/>
              <a:t> </a:t>
            </a:r>
            <a:r>
              <a:rPr lang="en-US" dirty="0" err="1"/>
              <a:t>eritmasida</a:t>
            </a:r>
            <a:r>
              <a:rPr lang="en-US" dirty="0"/>
              <a:t> </a:t>
            </a:r>
            <a:r>
              <a:rPr lang="en-US" dirty="0" err="1"/>
              <a:t>ishlov</a:t>
            </a:r>
            <a:r>
              <a:rPr lang="en-US" dirty="0"/>
              <a:t> (</a:t>
            </a:r>
            <a:r>
              <a:rPr lang="en-US" dirty="0" err="1"/>
              <a:t>blanshirovka</a:t>
            </a:r>
            <a:r>
              <a:rPr lang="en-US" dirty="0"/>
              <a:t>) </a:t>
            </a:r>
            <a:r>
              <a:rPr lang="en-US" dirty="0" err="1"/>
              <a:t>berish</a:t>
            </a:r>
            <a:r>
              <a:rPr lang="en-US" dirty="0"/>
              <a:t> – </a:t>
            </a:r>
            <a:r>
              <a:rPr lang="en-US" dirty="0" err="1"/>
              <a:t>sovitish</a:t>
            </a:r>
            <a:r>
              <a:rPr lang="en-US" dirty="0"/>
              <a:t> – </a:t>
            </a:r>
            <a:r>
              <a:rPr lang="en-US" dirty="0" err="1"/>
              <a:t>padnislarga</a:t>
            </a:r>
            <a:r>
              <a:rPr lang="en-US" dirty="0"/>
              <a:t> </a:t>
            </a:r>
            <a:r>
              <a:rPr lang="en-US" dirty="0" err="1"/>
              <a:t>yoyish-oltingugurtda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Shaftolini</a:t>
            </a:r>
            <a:r>
              <a:rPr lang="en-US" dirty="0"/>
              <a:t> </a:t>
            </a:r>
            <a:r>
              <a:rPr lang="en-US" dirty="0" err="1"/>
              <a:t>bargak</a:t>
            </a:r>
            <a:r>
              <a:rPr lang="en-US" dirty="0"/>
              <a:t> </a:t>
            </a:r>
            <a:r>
              <a:rPr lang="en-US" dirty="0" err="1"/>
              <a:t>usulida</a:t>
            </a:r>
            <a:r>
              <a:rPr lang="en-US" dirty="0"/>
              <a:t> </a:t>
            </a:r>
            <a:r>
              <a:rPr lang="en-US" dirty="0" err="1"/>
              <a:t>oltingugurtda</a:t>
            </a:r>
            <a:r>
              <a:rPr lang="en-US" dirty="0"/>
              <a:t> </a:t>
            </a:r>
            <a:r>
              <a:rPr lang="en-US" dirty="0" err="1"/>
              <a:t>dudlab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dudlamasdan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, ammo </a:t>
            </a:r>
            <a:r>
              <a:rPr lang="en-US" dirty="0" err="1"/>
              <a:t>dudlab</a:t>
            </a:r>
            <a:r>
              <a:rPr lang="en-US" dirty="0"/>
              <a:t> </a:t>
            </a:r>
            <a:r>
              <a:rPr lang="en-US" dirty="0" err="1"/>
              <a:t>quritilganda</a:t>
            </a:r>
            <a:r>
              <a:rPr lang="en-US" dirty="0"/>
              <a:t> </a:t>
            </a:r>
            <a:r>
              <a:rPr lang="en-US" dirty="0" err="1"/>
              <a:t>tovar</a:t>
            </a:r>
            <a:r>
              <a:rPr lang="en-US" dirty="0"/>
              <a:t> </a:t>
            </a:r>
            <a:r>
              <a:rPr lang="en-US" dirty="0" err="1"/>
              <a:t>sifati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bo’lgan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olinadi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4248472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99842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9144000" cy="4320480"/>
          </a:xfrm>
        </p:spPr>
        <p:txBody>
          <a:bodyPr>
            <a:normAutofit fontScale="77500" lnSpcReduction="20000"/>
          </a:bodyPr>
          <a:lstStyle/>
          <a:p>
            <a:r>
              <a:rPr lang="uz-Cyrl-UZ" b="1" dirty="0"/>
              <a:t>Olma va nok mevalarini quritish</a:t>
            </a:r>
            <a:endParaRPr lang="uz-Latn-UZ" b="1" i="1" u="sng" dirty="0"/>
          </a:p>
          <a:p>
            <a:r>
              <a:rPr lang="uz-Cyrl-UZ" dirty="0"/>
              <a:t>Olma va nokni yozgi va kuzgi, shirali hamda nordonroq, yaxshi ta’mli, ser etli navlari quritiladi.</a:t>
            </a:r>
            <a:endParaRPr lang="uz-Latn-UZ" b="1" i="1" u="sng" dirty="0"/>
          </a:p>
          <a:p>
            <a:r>
              <a:rPr lang="uz-Cyrl-UZ" b="1" dirty="0"/>
              <a:t>Olmani </a:t>
            </a:r>
            <a:r>
              <a:rPr lang="uz-Cyrl-UZ" dirty="0"/>
              <a:t>Zolotoe Grayma, Parmen zimniy zolotoy, Grafenshteynskoe krasnoe, Pervenes Samarkanda, Delishes, Saratoni, Djonatan va </a:t>
            </a:r>
            <a:r>
              <a:rPr lang="uz-Cyrl-UZ" b="1" dirty="0"/>
              <a:t>nokni</a:t>
            </a:r>
            <a:r>
              <a:rPr lang="uz-Cyrl-UZ" dirty="0"/>
              <a:t> Podarok, Lyubimisa Кlappa, Vilyams, Dilbar kabi navlari quritish uchun yaxshi hisoblanadi.</a:t>
            </a:r>
            <a:endParaRPr lang="uz-Latn-UZ" b="1" i="1" u="sng" dirty="0"/>
          </a:p>
          <a:p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texnik</a:t>
            </a:r>
            <a:r>
              <a:rPr lang="en-US" dirty="0"/>
              <a:t> </a:t>
            </a:r>
            <a:r>
              <a:rPr lang="en-US" dirty="0" err="1"/>
              <a:t>holatida</a:t>
            </a:r>
            <a:r>
              <a:rPr lang="en-US" dirty="0"/>
              <a:t> </a:t>
            </a:r>
            <a:r>
              <a:rPr lang="en-US" dirty="0" err="1"/>
              <a:t>daraxtdan</a:t>
            </a:r>
            <a:r>
              <a:rPr lang="en-US" dirty="0"/>
              <a:t> </a:t>
            </a:r>
            <a:r>
              <a:rPr lang="en-US" dirty="0" err="1"/>
              <a:t>teriladi</a:t>
            </a:r>
            <a:r>
              <a:rPr lang="en-US" dirty="0"/>
              <a:t>. To </a:t>
            </a:r>
            <a:r>
              <a:rPr lang="en-US" dirty="0" err="1"/>
              <a:t>yaxshi</a:t>
            </a:r>
            <a:r>
              <a:rPr lang="en-US" dirty="0"/>
              <a:t> </a:t>
            </a:r>
            <a:r>
              <a:rPr lang="en-US" dirty="0" err="1"/>
              <a:t>pishguncha</a:t>
            </a:r>
            <a:r>
              <a:rPr lang="en-US" dirty="0"/>
              <a:t> </a:t>
            </a:r>
            <a:r>
              <a:rPr lang="en-US" dirty="0" err="1"/>
              <a:t>ya’ni</a:t>
            </a:r>
            <a:r>
              <a:rPr lang="en-US" dirty="0"/>
              <a:t> </a:t>
            </a:r>
            <a:r>
              <a:rPr lang="en-US" dirty="0" err="1"/>
              <a:t>iste’mol</a:t>
            </a:r>
            <a:r>
              <a:rPr lang="en-US" dirty="0"/>
              <a:t> </a:t>
            </a:r>
            <a:r>
              <a:rPr lang="en-US" dirty="0" err="1"/>
              <a:t>holiga</a:t>
            </a:r>
            <a:r>
              <a:rPr lang="en-US" dirty="0"/>
              <a:t> </a:t>
            </a:r>
            <a:r>
              <a:rPr lang="en-US" dirty="0" err="1"/>
              <a:t>etguncha</a:t>
            </a:r>
            <a:r>
              <a:rPr lang="en-US" dirty="0"/>
              <a:t> (</a:t>
            </a:r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/>
              <a:t>sarg’ayib</a:t>
            </a:r>
            <a:r>
              <a:rPr lang="en-US" dirty="0"/>
              <a:t> </a:t>
            </a:r>
            <a:r>
              <a:rPr lang="en-US" dirty="0" err="1"/>
              <a:t>iste’mol</a:t>
            </a:r>
            <a:r>
              <a:rPr lang="en-US" dirty="0"/>
              <a:t> </a:t>
            </a:r>
            <a:r>
              <a:rPr lang="en-US" dirty="0" err="1"/>
              <a:t>pishiqligiga</a:t>
            </a:r>
            <a:r>
              <a:rPr lang="en-US" dirty="0"/>
              <a:t> </a:t>
            </a:r>
            <a:r>
              <a:rPr lang="en-US" dirty="0" err="1"/>
              <a:t>etganda</a:t>
            </a:r>
            <a:r>
              <a:rPr lang="en-US" dirty="0"/>
              <a:t>) </a:t>
            </a:r>
            <a:r>
              <a:rPr lang="en-US" dirty="0" err="1"/>
              <a:t>so’kakchalarda</a:t>
            </a:r>
            <a:r>
              <a:rPr lang="en-US" dirty="0"/>
              <a:t> </a:t>
            </a:r>
            <a:r>
              <a:rPr lang="en-US" dirty="0" err="1"/>
              <a:t>saqlanadi</a:t>
            </a:r>
            <a:r>
              <a:rPr lang="en-US" dirty="0"/>
              <a:t>, </a:t>
            </a:r>
            <a:r>
              <a:rPr lang="en-US" dirty="0" err="1"/>
              <a:t>undan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</a:t>
            </a:r>
            <a:r>
              <a:rPr lang="en-US" dirty="0" err="1"/>
              <a:t>katta-kichikligiga</a:t>
            </a:r>
            <a:r>
              <a:rPr lang="en-US" dirty="0"/>
              <a:t>, </a:t>
            </a:r>
            <a:r>
              <a:rPr lang="en-US" dirty="0" err="1"/>
              <a:t>sifatiga</a:t>
            </a:r>
            <a:r>
              <a:rPr lang="en-US" dirty="0"/>
              <a:t> </a:t>
            </a:r>
            <a:r>
              <a:rPr lang="en-US" dirty="0" err="1"/>
              <a:t>qarab</a:t>
            </a:r>
            <a:r>
              <a:rPr lang="en-US" dirty="0"/>
              <a:t> </a:t>
            </a:r>
            <a:r>
              <a:rPr lang="en-US" dirty="0" err="1"/>
              <a:t>saralanadi</a:t>
            </a:r>
            <a:r>
              <a:rPr lang="en-US" dirty="0"/>
              <a:t>, </a:t>
            </a:r>
            <a:r>
              <a:rPr lang="en-US" dirty="0" err="1"/>
              <a:t>qurtlagan</a:t>
            </a:r>
            <a:r>
              <a:rPr lang="en-US" dirty="0"/>
              <a:t>, </a:t>
            </a:r>
            <a:r>
              <a:rPr lang="en-US" dirty="0" err="1"/>
              <a:t>chiriganlarini</a:t>
            </a:r>
            <a:r>
              <a:rPr lang="en-US" dirty="0"/>
              <a:t> </a:t>
            </a:r>
            <a:r>
              <a:rPr lang="en-US" dirty="0" err="1"/>
              <a:t>ajratib</a:t>
            </a:r>
            <a:r>
              <a:rPr lang="en-US" dirty="0"/>
              <a:t> </a:t>
            </a:r>
            <a:r>
              <a:rPr lang="en-US" dirty="0" err="1"/>
              <a:t>tiniq</a:t>
            </a:r>
            <a:r>
              <a:rPr lang="en-US" dirty="0"/>
              <a:t> </a:t>
            </a:r>
            <a:r>
              <a:rPr lang="en-US" dirty="0" err="1"/>
              <a:t>suvda</a:t>
            </a:r>
            <a:r>
              <a:rPr lang="en-US" dirty="0"/>
              <a:t> </a:t>
            </a:r>
            <a:r>
              <a:rPr lang="en-US" dirty="0" err="1"/>
              <a:t>yuviladi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Olma</a:t>
            </a:r>
            <a:r>
              <a:rPr lang="en-US" dirty="0"/>
              <a:t> </a:t>
            </a:r>
            <a:r>
              <a:rPr lang="en-US" dirty="0" err="1"/>
              <a:t>quyidagi</a:t>
            </a:r>
            <a:r>
              <a:rPr lang="en-US" dirty="0"/>
              <a:t> </a:t>
            </a:r>
            <a:r>
              <a:rPr lang="en-US" dirty="0" err="1"/>
              <a:t>usullarda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:	</a:t>
            </a:r>
            <a:endParaRPr lang="uz-Latn-UZ" b="1" i="1" u="sng" dirty="0"/>
          </a:p>
          <a:p>
            <a:r>
              <a:rPr lang="en-US" dirty="0"/>
              <a:t>-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kesilib</a:t>
            </a:r>
            <a:r>
              <a:rPr lang="en-US" dirty="0"/>
              <a:t> </a:t>
            </a:r>
            <a:r>
              <a:rPr lang="en-US" dirty="0" err="1"/>
              <a:t>ochiq</a:t>
            </a:r>
            <a:r>
              <a:rPr lang="en-US" dirty="0"/>
              <a:t> </a:t>
            </a:r>
            <a:r>
              <a:rPr lang="en-US" dirty="0" err="1"/>
              <a:t>havoda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;</a:t>
            </a:r>
            <a:endParaRPr lang="uz-Latn-UZ" b="1" i="1" u="sng" dirty="0"/>
          </a:p>
          <a:p>
            <a:r>
              <a:rPr lang="en-US" dirty="0"/>
              <a:t>-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kesilib</a:t>
            </a:r>
            <a:r>
              <a:rPr lang="en-US" dirty="0"/>
              <a:t>, </a:t>
            </a:r>
            <a:r>
              <a:rPr lang="en-US" dirty="0" err="1"/>
              <a:t>oltingugurtda</a:t>
            </a:r>
            <a:r>
              <a:rPr lang="en-US" dirty="0"/>
              <a:t> </a:t>
            </a:r>
            <a:r>
              <a:rPr lang="en-US" dirty="0" err="1"/>
              <a:t>dudlab</a:t>
            </a:r>
            <a:r>
              <a:rPr lang="en-US" dirty="0"/>
              <a:t>, </a:t>
            </a:r>
            <a:r>
              <a:rPr lang="en-US" dirty="0" err="1"/>
              <a:t>undan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;</a:t>
            </a:r>
            <a:endParaRPr lang="uz-Latn-UZ" b="1" i="1" u="sng" dirty="0"/>
          </a:p>
          <a:p>
            <a:r>
              <a:rPr lang="en-US" dirty="0"/>
              <a:t>-</a:t>
            </a:r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kesilib</a:t>
            </a:r>
            <a:r>
              <a:rPr lang="en-US" dirty="0"/>
              <a:t> </a:t>
            </a:r>
            <a:r>
              <a:rPr lang="en-US" dirty="0" err="1"/>
              <a:t>ichidan</a:t>
            </a:r>
            <a:r>
              <a:rPr lang="en-US" dirty="0"/>
              <a:t> </a:t>
            </a:r>
            <a:r>
              <a:rPr lang="en-US" dirty="0" err="1"/>
              <a:t>urug’i</a:t>
            </a:r>
            <a:r>
              <a:rPr lang="en-US" dirty="0"/>
              <a:t> </a:t>
            </a:r>
            <a:r>
              <a:rPr lang="en-US" dirty="0" err="1"/>
              <a:t>ajratilib</a:t>
            </a:r>
            <a:r>
              <a:rPr lang="en-US" dirty="0"/>
              <a:t>, </a:t>
            </a:r>
            <a:r>
              <a:rPr lang="en-US" dirty="0" err="1"/>
              <a:t>oltingugurtda</a:t>
            </a:r>
            <a:r>
              <a:rPr lang="en-US" dirty="0"/>
              <a:t> </a:t>
            </a:r>
            <a:r>
              <a:rPr lang="en-US" dirty="0" err="1"/>
              <a:t>dudlanib</a:t>
            </a:r>
            <a:r>
              <a:rPr lang="en-US" dirty="0"/>
              <a:t>, </a:t>
            </a:r>
            <a:r>
              <a:rPr lang="en-US" dirty="0" err="1"/>
              <a:t>undan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Meva</a:t>
            </a:r>
            <a:r>
              <a:rPr lang="en-US" dirty="0"/>
              <a:t> </a:t>
            </a:r>
            <a:r>
              <a:rPr lang="en-US" dirty="0" err="1"/>
              <a:t>kesiladi</a:t>
            </a:r>
            <a:r>
              <a:rPr lang="en-US" dirty="0"/>
              <a:t>, </a:t>
            </a:r>
            <a:r>
              <a:rPr lang="en-US" dirty="0" err="1"/>
              <a:t>undan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2%li </a:t>
            </a:r>
            <a:r>
              <a:rPr lang="en-US" dirty="0" err="1"/>
              <a:t>osh</a:t>
            </a:r>
            <a:r>
              <a:rPr lang="en-US" dirty="0"/>
              <a:t> </a:t>
            </a:r>
            <a:r>
              <a:rPr lang="en-US" dirty="0" err="1"/>
              <a:t>tuzining</a:t>
            </a:r>
            <a:r>
              <a:rPr lang="en-US" dirty="0"/>
              <a:t> </a:t>
            </a:r>
            <a:r>
              <a:rPr lang="en-US" dirty="0" err="1"/>
              <a:t>eritmasiga</a:t>
            </a:r>
            <a:r>
              <a:rPr lang="en-US" dirty="0"/>
              <a:t> (200 gr </a:t>
            </a:r>
            <a:r>
              <a:rPr lang="en-US" dirty="0" err="1"/>
              <a:t>osh</a:t>
            </a:r>
            <a:r>
              <a:rPr lang="en-US" dirty="0"/>
              <a:t> </a:t>
            </a:r>
            <a:r>
              <a:rPr lang="en-US" dirty="0" err="1"/>
              <a:t>tuziga</a:t>
            </a:r>
            <a:r>
              <a:rPr lang="en-US" dirty="0"/>
              <a:t> 10 </a:t>
            </a:r>
            <a:r>
              <a:rPr lang="en-US" dirty="0" err="1"/>
              <a:t>litr</a:t>
            </a:r>
            <a:r>
              <a:rPr lang="en-US" dirty="0"/>
              <a:t> </a:t>
            </a:r>
            <a:r>
              <a:rPr lang="en-US" dirty="0" err="1"/>
              <a:t>suv</a:t>
            </a:r>
            <a:r>
              <a:rPr lang="en-US" dirty="0"/>
              <a:t>) 5 </a:t>
            </a:r>
            <a:r>
              <a:rPr lang="en-US" dirty="0" err="1"/>
              <a:t>daqiqa</a:t>
            </a:r>
            <a:r>
              <a:rPr lang="en-US" dirty="0"/>
              <a:t> </a:t>
            </a:r>
            <a:r>
              <a:rPr lang="en-US" dirty="0" err="1"/>
              <a:t>botirib</a:t>
            </a:r>
            <a:r>
              <a:rPr lang="en-US" dirty="0"/>
              <a:t> </a:t>
            </a:r>
            <a:r>
              <a:rPr lang="en-US" dirty="0" err="1"/>
              <a:t>olinadi</a:t>
            </a:r>
            <a:r>
              <a:rPr lang="en-US" dirty="0"/>
              <a:t>, </a:t>
            </a:r>
            <a:r>
              <a:rPr lang="en-US" dirty="0" err="1"/>
              <a:t>so’ng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yaxshi</a:t>
            </a:r>
            <a:r>
              <a:rPr lang="en-US" dirty="0"/>
              <a:t> </a:t>
            </a:r>
            <a:r>
              <a:rPr lang="en-US" dirty="0" err="1"/>
              <a:t>sifatli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olinadi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1088"/>
            <a:ext cx="4176464" cy="2508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2079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612" y="260648"/>
            <a:ext cx="9131388" cy="424847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Barcha</a:t>
            </a:r>
            <a:r>
              <a:rPr lang="en-US" dirty="0"/>
              <a:t> </a:t>
            </a:r>
            <a:r>
              <a:rPr lang="en-US" dirty="0" err="1"/>
              <a:t>usullarda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 </a:t>
            </a:r>
            <a:r>
              <a:rPr lang="en-US" dirty="0" err="1"/>
              <a:t>ko’ndalang</a:t>
            </a:r>
            <a:r>
              <a:rPr lang="en-US" dirty="0"/>
              <a:t> </a:t>
            </a:r>
            <a:r>
              <a:rPr lang="en-US" dirty="0" err="1"/>
              <a:t>qilib</a:t>
            </a:r>
            <a:r>
              <a:rPr lang="en-US" dirty="0"/>
              <a:t> (7-10 mm </a:t>
            </a:r>
            <a:r>
              <a:rPr lang="en-US" dirty="0" err="1"/>
              <a:t>qalinlikda</a:t>
            </a:r>
            <a:r>
              <a:rPr lang="en-US" dirty="0"/>
              <a:t>)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sakkiz</a:t>
            </a:r>
            <a:r>
              <a:rPr lang="en-US" dirty="0"/>
              <a:t> </a:t>
            </a:r>
            <a:r>
              <a:rPr lang="en-US" dirty="0" err="1"/>
              <a:t>bo’lakchalarga</a:t>
            </a:r>
            <a:r>
              <a:rPr lang="en-US" dirty="0"/>
              <a:t> </a:t>
            </a:r>
            <a:r>
              <a:rPr lang="en-US" dirty="0" err="1"/>
              <a:t>bo’lib</a:t>
            </a:r>
            <a:r>
              <a:rPr lang="en-US" dirty="0"/>
              <a:t>, </a:t>
            </a:r>
            <a:r>
              <a:rPr lang="en-US" dirty="0" err="1"/>
              <a:t>hajmi</a:t>
            </a:r>
            <a:r>
              <a:rPr lang="en-US" dirty="0"/>
              <a:t> 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/>
              <a:t>ikkiga</a:t>
            </a:r>
            <a:r>
              <a:rPr lang="en-US" dirty="0"/>
              <a:t> </a:t>
            </a:r>
            <a:r>
              <a:rPr lang="en-US" dirty="0" err="1"/>
              <a:t>bo’lib</a:t>
            </a:r>
            <a:r>
              <a:rPr lang="en-US" dirty="0"/>
              <a:t> </a:t>
            </a:r>
            <a:r>
              <a:rPr lang="en-US" dirty="0" err="1"/>
              <a:t>kesiladi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Olma</a:t>
            </a:r>
            <a:r>
              <a:rPr lang="en-US" dirty="0"/>
              <a:t> </a:t>
            </a:r>
            <a:r>
              <a:rPr lang="en-US" dirty="0" err="1"/>
              <a:t>kesish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olmakesgich</a:t>
            </a:r>
            <a:r>
              <a:rPr lang="en-US" dirty="0"/>
              <a:t> </a:t>
            </a:r>
            <a:r>
              <a:rPr lang="en-US" dirty="0" err="1"/>
              <a:t>mashinasidan</a:t>
            </a:r>
            <a:r>
              <a:rPr lang="en-US" dirty="0"/>
              <a:t> </a:t>
            </a:r>
            <a:r>
              <a:rPr lang="en-US" dirty="0" err="1"/>
              <a:t>foydalaniladi</a:t>
            </a:r>
            <a:r>
              <a:rPr lang="en-US" dirty="0"/>
              <a:t>, agar </a:t>
            </a:r>
            <a:r>
              <a:rPr lang="en-US" dirty="0" err="1"/>
              <a:t>mashina</a:t>
            </a:r>
            <a:r>
              <a:rPr lang="en-US" dirty="0"/>
              <a:t> </a:t>
            </a:r>
            <a:r>
              <a:rPr lang="en-US" dirty="0" err="1"/>
              <a:t>bo’lmasa</a:t>
            </a:r>
            <a:r>
              <a:rPr lang="en-US" dirty="0"/>
              <a:t> u </a:t>
            </a:r>
            <a:r>
              <a:rPr lang="en-US" dirty="0" err="1"/>
              <a:t>holda</a:t>
            </a:r>
            <a:r>
              <a:rPr lang="en-US" dirty="0"/>
              <a:t> </a:t>
            </a:r>
            <a:r>
              <a:rPr lang="en-US" dirty="0" err="1"/>
              <a:t>qo’lda</a:t>
            </a:r>
            <a:r>
              <a:rPr lang="en-US" dirty="0"/>
              <a:t> </a:t>
            </a:r>
            <a:r>
              <a:rPr lang="en-US" dirty="0" err="1"/>
              <a:t>kesiladi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Nok</a:t>
            </a:r>
            <a:r>
              <a:rPr lang="en-US" dirty="0"/>
              <a:t> </a:t>
            </a:r>
            <a:r>
              <a:rPr lang="en-US" dirty="0" err="1"/>
              <a:t>mevalari</a:t>
            </a:r>
            <a:r>
              <a:rPr lang="en-US" dirty="0"/>
              <a:t> </a:t>
            </a:r>
            <a:r>
              <a:rPr lang="en-US" dirty="0" err="1"/>
              <a:t>to’rt-sakkiz</a:t>
            </a:r>
            <a:r>
              <a:rPr lang="en-US" dirty="0"/>
              <a:t> </a:t>
            </a:r>
            <a:r>
              <a:rPr lang="en-US" dirty="0" err="1"/>
              <a:t>bo’lakchalarga</a:t>
            </a:r>
            <a:r>
              <a:rPr lang="en-US" dirty="0"/>
              <a:t> </a:t>
            </a:r>
            <a:r>
              <a:rPr lang="en-US" dirty="0" err="1"/>
              <a:t>bo’linib</a:t>
            </a:r>
            <a:r>
              <a:rPr lang="en-US" dirty="0"/>
              <a:t>, 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hajmdagi</a:t>
            </a:r>
            <a:r>
              <a:rPr lang="en-US" dirty="0"/>
              <a:t> </a:t>
            </a:r>
            <a:r>
              <a:rPr lang="en-US" dirty="0" err="1"/>
              <a:t>mevalar</a:t>
            </a:r>
            <a:r>
              <a:rPr lang="en-US" dirty="0"/>
              <a:t> </a:t>
            </a:r>
            <a:r>
              <a:rPr lang="en-US" dirty="0" err="1"/>
              <a:t>butunligicha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 </a:t>
            </a:r>
            <a:r>
              <a:rPr lang="en-US" dirty="0" err="1"/>
              <a:t>Bo’lakchalarga</a:t>
            </a:r>
            <a:r>
              <a:rPr lang="en-US" dirty="0"/>
              <a:t> </a:t>
            </a:r>
            <a:r>
              <a:rPr lang="en-US" dirty="0" err="1"/>
              <a:t>bo’lingan</a:t>
            </a:r>
            <a:r>
              <a:rPr lang="en-US" dirty="0"/>
              <a:t> </a:t>
            </a:r>
            <a:r>
              <a:rPr lang="en-US" dirty="0" err="1"/>
              <a:t>nok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 </a:t>
            </a:r>
            <a:r>
              <a:rPr lang="en-US" dirty="0" err="1"/>
              <a:t>ochiq</a:t>
            </a:r>
            <a:r>
              <a:rPr lang="en-US" dirty="0"/>
              <a:t> </a:t>
            </a:r>
            <a:r>
              <a:rPr lang="en-US" dirty="0" err="1"/>
              <a:t>maydonga</a:t>
            </a:r>
            <a:r>
              <a:rPr lang="en-US" dirty="0"/>
              <a:t> </a:t>
            </a:r>
            <a:r>
              <a:rPr lang="en-US" dirty="0" err="1"/>
              <a:t>quritishga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oltingugurtda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jo’natiladi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kilogramm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dudlash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olmaga</a:t>
            </a:r>
            <a:r>
              <a:rPr lang="en-US" dirty="0"/>
              <a:t> 1,5-2 gr, </a:t>
            </a:r>
            <a:r>
              <a:rPr lang="en-US" dirty="0" err="1"/>
              <a:t>nokga</a:t>
            </a:r>
            <a:r>
              <a:rPr lang="en-US" dirty="0"/>
              <a:t> 2-3 g </a:t>
            </a:r>
            <a:r>
              <a:rPr lang="en-US" dirty="0" err="1"/>
              <a:t>oltingugurt</a:t>
            </a:r>
            <a:r>
              <a:rPr lang="en-US" dirty="0"/>
              <a:t> </a:t>
            </a:r>
            <a:r>
              <a:rPr lang="en-US" dirty="0" err="1"/>
              <a:t>sarflanadi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 40 </a:t>
            </a:r>
            <a:r>
              <a:rPr lang="en-US" dirty="0" err="1"/>
              <a:t>daqiqa</a:t>
            </a:r>
            <a:r>
              <a:rPr lang="en-US" dirty="0"/>
              <a:t>, </a:t>
            </a:r>
            <a:r>
              <a:rPr lang="en-US" dirty="0" err="1"/>
              <a:t>nok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soat</a:t>
            </a:r>
            <a:r>
              <a:rPr lang="en-US" dirty="0"/>
              <a:t> </a:t>
            </a:r>
            <a:r>
              <a:rPr lang="en-US" dirty="0" err="1"/>
              <a:t>mobaynida</a:t>
            </a:r>
            <a:r>
              <a:rPr lang="en-US" dirty="0"/>
              <a:t> </a:t>
            </a:r>
            <a:r>
              <a:rPr lang="en-US" dirty="0" err="1"/>
              <a:t>dudlanadi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4" name="Рисунок 3" descr="C:\Users\TIMAFEY\Downloads\mevalarni qurutish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05064"/>
            <a:ext cx="5002547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09569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8352928" cy="2736304"/>
          </a:xfrm>
        </p:spPr>
        <p:txBody>
          <a:bodyPr>
            <a:normAutofit/>
          </a:bodyPr>
          <a:lstStyle/>
          <a:p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jarayonida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 </a:t>
            </a:r>
            <a:r>
              <a:rPr lang="en-US" dirty="0" err="1"/>
              <a:t>bo’lakchalari</a:t>
            </a:r>
            <a:r>
              <a:rPr lang="en-US" dirty="0"/>
              <a:t> 2-3 </a:t>
            </a:r>
            <a:r>
              <a:rPr lang="en-US" dirty="0" err="1"/>
              <a:t>kundan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, </a:t>
            </a:r>
            <a:r>
              <a:rPr lang="en-US" dirty="0" err="1"/>
              <a:t>nok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5-6 </a:t>
            </a:r>
            <a:r>
              <a:rPr lang="en-US" dirty="0" err="1"/>
              <a:t>kundan</a:t>
            </a:r>
            <a:r>
              <a:rPr lang="en-US" dirty="0"/>
              <a:t> </a:t>
            </a:r>
            <a:r>
              <a:rPr lang="en-US" dirty="0" err="1"/>
              <a:t>keyin</a:t>
            </a:r>
            <a:r>
              <a:rPr lang="en-US" dirty="0"/>
              <a:t> </a:t>
            </a:r>
            <a:r>
              <a:rPr lang="en-US" dirty="0" err="1"/>
              <a:t>ag’darib</a:t>
            </a:r>
            <a:r>
              <a:rPr lang="en-US" dirty="0"/>
              <a:t> </a:t>
            </a:r>
            <a:r>
              <a:rPr lang="en-US" dirty="0" err="1"/>
              <a:t>chiqiladi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soyada</a:t>
            </a:r>
            <a:r>
              <a:rPr lang="en-US" dirty="0"/>
              <a:t> </a:t>
            </a:r>
            <a:r>
              <a:rPr lang="en-US" dirty="0" err="1"/>
              <a:t>quritiladi</a:t>
            </a:r>
            <a:r>
              <a:rPr lang="en-US" dirty="0"/>
              <a:t>. </a:t>
            </a:r>
            <a:r>
              <a:rPr lang="en-US" dirty="0" err="1"/>
              <a:t>Tayyor</a:t>
            </a:r>
            <a:r>
              <a:rPr lang="en-US" dirty="0"/>
              <a:t> </a:t>
            </a:r>
            <a:r>
              <a:rPr lang="en-US" dirty="0" err="1"/>
              <a:t>mahsulotni</a:t>
            </a:r>
            <a:r>
              <a:rPr lang="en-US" dirty="0"/>
              <a:t> </a:t>
            </a:r>
            <a:r>
              <a:rPr lang="en-US" dirty="0" err="1"/>
              <a:t>namligi</a:t>
            </a:r>
            <a:r>
              <a:rPr lang="en-US" dirty="0"/>
              <a:t> </a:t>
            </a:r>
            <a:r>
              <a:rPr lang="en-US" dirty="0" err="1"/>
              <a:t>olmada</a:t>
            </a:r>
            <a:r>
              <a:rPr lang="en-US" dirty="0"/>
              <a:t> 20%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nokda</a:t>
            </a:r>
            <a:r>
              <a:rPr lang="en-US" dirty="0"/>
              <a:t> 24%dan </a:t>
            </a:r>
            <a:r>
              <a:rPr lang="en-US" dirty="0" err="1"/>
              <a:t>oshmasligi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.</a:t>
            </a:r>
            <a:endParaRPr lang="uz-Latn-UZ" b="1" i="1" u="sng" dirty="0"/>
          </a:p>
          <a:p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ob-havo</a:t>
            </a:r>
            <a:r>
              <a:rPr lang="en-US" dirty="0"/>
              <a:t> </a:t>
            </a:r>
            <a:r>
              <a:rPr lang="en-US" dirty="0" err="1"/>
              <a:t>sharoitiga</a:t>
            </a:r>
            <a:r>
              <a:rPr lang="en-US" dirty="0"/>
              <a:t> </a:t>
            </a:r>
            <a:r>
              <a:rPr lang="en-US" dirty="0" err="1"/>
              <a:t>qarab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 4-12 kun, </a:t>
            </a:r>
            <a:r>
              <a:rPr lang="en-US" dirty="0" err="1"/>
              <a:t>nok</a:t>
            </a:r>
            <a:r>
              <a:rPr lang="en-US" dirty="0"/>
              <a:t> 10-18 kun </a:t>
            </a:r>
            <a:r>
              <a:rPr lang="en-US" dirty="0" err="1"/>
              <a:t>davom</a:t>
            </a:r>
            <a:r>
              <a:rPr lang="en-US" dirty="0"/>
              <a:t> </a:t>
            </a:r>
            <a:r>
              <a:rPr lang="en-US" dirty="0" err="1"/>
              <a:t>etadi</a:t>
            </a:r>
            <a:r>
              <a:rPr lang="en-US" dirty="0"/>
              <a:t>. </a:t>
            </a:r>
            <a:r>
              <a:rPr lang="en-US" dirty="0" err="1"/>
              <a:t>Bunda</a:t>
            </a:r>
            <a:r>
              <a:rPr lang="en-US" dirty="0"/>
              <a:t> </a:t>
            </a:r>
            <a:r>
              <a:rPr lang="en-US" dirty="0" err="1"/>
              <a:t>quritish</a:t>
            </a:r>
            <a:r>
              <a:rPr lang="en-US" dirty="0"/>
              <a:t> </a:t>
            </a:r>
            <a:r>
              <a:rPr lang="en-US" dirty="0" err="1"/>
              <a:t>usuliga</a:t>
            </a:r>
            <a:r>
              <a:rPr lang="en-US" dirty="0"/>
              <a:t> </a:t>
            </a:r>
            <a:r>
              <a:rPr lang="en-US" dirty="0" err="1"/>
              <a:t>qarab</a:t>
            </a:r>
            <a:r>
              <a:rPr lang="en-US" dirty="0"/>
              <a:t> </a:t>
            </a:r>
            <a:r>
              <a:rPr lang="en-US" dirty="0" err="1"/>
              <a:t>olmadan</a:t>
            </a:r>
            <a:r>
              <a:rPr lang="en-US" dirty="0"/>
              <a:t> 17-22% </a:t>
            </a:r>
            <a:r>
              <a:rPr lang="en-US" dirty="0" err="1"/>
              <a:t>gacha</a:t>
            </a:r>
            <a:r>
              <a:rPr lang="en-US" dirty="0"/>
              <a:t>, </a:t>
            </a:r>
            <a:r>
              <a:rPr lang="en-US" dirty="0" err="1"/>
              <a:t>nokdan</a:t>
            </a:r>
            <a:r>
              <a:rPr lang="en-US" dirty="0"/>
              <a:t> 16-18% </a:t>
            </a:r>
            <a:r>
              <a:rPr lang="en-US" dirty="0" err="1"/>
              <a:t>gacha</a:t>
            </a:r>
            <a:r>
              <a:rPr lang="en-US" dirty="0"/>
              <a:t> </a:t>
            </a:r>
            <a:r>
              <a:rPr lang="en-US" dirty="0" err="1"/>
              <a:t>quruq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  <a:endParaRPr lang="uz-Latn-UZ" b="1" i="1" u="sng" dirty="0"/>
          </a:p>
          <a:p>
            <a:endParaRPr lang="uz-Latn-UZ" dirty="0"/>
          </a:p>
        </p:txBody>
      </p:sp>
      <p:pic>
        <p:nvPicPr>
          <p:cNvPr id="5" name="Рисунок 4" descr="C:\Users\TIMAFEY\Downloads\mevalarni qurutish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72403">
            <a:off x="2220172" y="3391019"/>
            <a:ext cx="3600400" cy="2436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TIMAFEY\Downloads\mevalarni qurutish 1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57360">
            <a:off x="5418008" y="3760292"/>
            <a:ext cx="3405564" cy="2436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76340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TIMAFEY\Downloads\mevalarni qurutish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75284">
            <a:off x="5132648" y="1597182"/>
            <a:ext cx="2968724" cy="2442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TIMAFEY\Downloads\mevalarni qurutish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1639">
            <a:off x="1098129" y="3670582"/>
            <a:ext cx="2880320" cy="236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TIMAFEY\Downloads\mevalarni qurutish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20182">
            <a:off x="5176883" y="3493415"/>
            <a:ext cx="3546210" cy="2719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TIMAFEY\Downloads\mevalarni qurutish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9958">
            <a:off x="2874155" y="2300766"/>
            <a:ext cx="2503884" cy="208537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 rot="19891189">
            <a:off x="22391" y="1635579"/>
            <a:ext cx="7055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z-Latn-UZ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’</a:t>
            </a:r>
            <a:r>
              <a:rPr lang="ru-RU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tiboringiz</a:t>
            </a:r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uchun</a:t>
            </a:r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raxmat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619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</TotalTime>
  <Words>1486</Words>
  <Application>Microsoft Office PowerPoint</Application>
  <PresentationFormat>Экран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Meva-sabzavotlarni quritish texnologiyasi.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TIMAFEY</dc:creator>
  <cp:lastModifiedBy>XTreme.ws</cp:lastModifiedBy>
  <cp:revision>8</cp:revision>
  <dcterms:created xsi:type="dcterms:W3CDTF">2014-04-07T14:13:27Z</dcterms:created>
  <dcterms:modified xsi:type="dcterms:W3CDTF">2023-09-27T14:58:31Z</dcterms:modified>
</cp:coreProperties>
</file>