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714488"/>
            <a:ext cx="7715304" cy="2709866"/>
          </a:xfrm>
        </p:spPr>
        <p:txBody>
          <a:bodyPr>
            <a:normAutofit/>
          </a:bodyPr>
          <a:lstStyle/>
          <a:p>
            <a:pPr algn="ctr"/>
            <a:r>
              <a:rPr sz="6000" smtClean="0">
                <a:solidFill>
                  <a:srgbClr val="FF0000"/>
                </a:solidFill>
              </a:rPr>
              <a:t>   Yurak qon-      tomir tizimlari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6116" y="5786454"/>
            <a:ext cx="2193768" cy="511354"/>
          </a:xfrm>
        </p:spPr>
        <p:txBody>
          <a:bodyPr/>
          <a:lstStyle/>
          <a:p>
            <a:r>
              <a:rPr lang="en-US" dirty="0" smtClean="0"/>
              <a:t>Guliston-2021.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7467600" cy="4983179"/>
          </a:xfrm>
        </p:spPr>
        <p:txBody>
          <a:bodyPr>
            <a:normAutofit/>
          </a:bodyPr>
          <a:lstStyle/>
          <a:p>
            <a:r>
              <a:rPr lang="en-US" dirty="0" err="1" smtClean="0"/>
              <a:t>Tomirlarni</a:t>
            </a:r>
            <a:r>
              <a:rPr lang="en-US" dirty="0" smtClean="0"/>
              <a:t> </a:t>
            </a:r>
            <a:r>
              <a:rPr lang="en-US" dirty="0" err="1" smtClean="0"/>
              <a:t>angiologiya</a:t>
            </a:r>
            <a:r>
              <a:rPr lang="en-US" dirty="0" smtClean="0"/>
              <a:t> </a:t>
            </a:r>
            <a:r>
              <a:rPr lang="en-US" dirty="0" err="1" smtClean="0"/>
              <a:t>fani</a:t>
            </a:r>
            <a:r>
              <a:rPr lang="en-US" dirty="0" smtClean="0"/>
              <a:t> (</a:t>
            </a:r>
            <a:r>
              <a:rPr lang="en-US" dirty="0" err="1" smtClean="0"/>
              <a:t>angion</a:t>
            </a:r>
            <a:r>
              <a:rPr lang="en-US" dirty="0" smtClean="0"/>
              <a:t> – </a:t>
            </a:r>
            <a:r>
              <a:rPr lang="en-US" dirty="0" err="1" smtClean="0"/>
              <a:t>lotincha</a:t>
            </a:r>
            <a:r>
              <a:rPr lang="en-US" dirty="0" smtClean="0"/>
              <a:t> </a:t>
            </a:r>
            <a:r>
              <a:rPr lang="en-US" dirty="0" err="1" smtClean="0"/>
              <a:t>tomir</a:t>
            </a:r>
            <a:r>
              <a:rPr lang="en-US" dirty="0" smtClean="0"/>
              <a:t> </a:t>
            </a:r>
            <a:r>
              <a:rPr lang="en-US" dirty="0" err="1" smtClean="0"/>
              <a:t>degani</a:t>
            </a:r>
            <a:r>
              <a:rPr lang="en-US" dirty="0" smtClean="0"/>
              <a:t>) </a:t>
            </a:r>
            <a:r>
              <a:rPr lang="en-US" dirty="0" err="1" smtClean="0"/>
              <a:t>o‘rganadi</a:t>
            </a:r>
            <a:r>
              <a:rPr lang="en-US" dirty="0" smtClean="0"/>
              <a:t>. </a:t>
            </a:r>
            <a:r>
              <a:rPr lang="en-US" dirty="0" err="1" smtClean="0"/>
              <a:t>Odamda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(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qoni</a:t>
            </a:r>
            <a:r>
              <a:rPr lang="en-US" dirty="0" smtClean="0"/>
              <a:t>, vena </a:t>
            </a:r>
            <a:r>
              <a:rPr lang="en-US" dirty="0" err="1" smtClean="0"/>
              <a:t>qoni</a:t>
            </a:r>
            <a:r>
              <a:rPr lang="en-US" dirty="0" smtClean="0"/>
              <a:t>)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limfa</a:t>
            </a:r>
            <a:r>
              <a:rPr lang="en-US" dirty="0" smtClean="0"/>
              <a:t> </a:t>
            </a:r>
            <a:r>
              <a:rPr lang="en-US" dirty="0" err="1" smtClean="0"/>
              <a:t>suyuqliklari</a:t>
            </a:r>
            <a:r>
              <a:rPr lang="en-US" dirty="0" smtClean="0"/>
              <a:t> </a:t>
            </a:r>
            <a:r>
              <a:rPr lang="en-US" dirty="0" err="1" smtClean="0"/>
              <a:t>tomirlarda</a:t>
            </a:r>
            <a:r>
              <a:rPr lang="en-US" dirty="0" smtClean="0"/>
              <a:t> </a:t>
            </a:r>
            <a:r>
              <a:rPr lang="en-US" dirty="0" err="1" smtClean="0"/>
              <a:t>oqadi</a:t>
            </a:r>
            <a:r>
              <a:rPr lang="en-US" dirty="0" smtClean="0"/>
              <a:t>.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qonini</a:t>
            </a:r>
            <a:r>
              <a:rPr lang="en-US" dirty="0" smtClean="0"/>
              <a:t>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bosimi</a:t>
            </a:r>
            <a:r>
              <a:rPr lang="en-US" dirty="0" smtClean="0"/>
              <a:t> </a:t>
            </a:r>
            <a:r>
              <a:rPr lang="en-US" dirty="0" err="1" smtClean="0"/>
              <a:t>harakatga</a:t>
            </a:r>
            <a:r>
              <a:rPr lang="en-US" dirty="0" smtClean="0"/>
              <a:t> </a:t>
            </a:r>
            <a:r>
              <a:rPr lang="en-US" dirty="0" err="1" smtClean="0"/>
              <a:t>keltirar</a:t>
            </a:r>
            <a:r>
              <a:rPr lang="en-US" dirty="0" smtClean="0"/>
              <a:t> </a:t>
            </a:r>
            <a:r>
              <a:rPr lang="en-US" dirty="0" err="1" smtClean="0"/>
              <a:t>ekan</a:t>
            </a:r>
            <a:r>
              <a:rPr lang="en-US" dirty="0" smtClean="0"/>
              <a:t>, u </a:t>
            </a:r>
            <a:r>
              <a:rPr lang="en-US" dirty="0" err="1" smtClean="0"/>
              <a:t>dastlab</a:t>
            </a:r>
            <a:r>
              <a:rPr lang="en-US" dirty="0" smtClean="0"/>
              <a:t> aorta, </a:t>
            </a:r>
            <a:r>
              <a:rPr lang="en-US" dirty="0" err="1" smtClean="0"/>
              <a:t>arteriya</a:t>
            </a:r>
            <a:r>
              <a:rPr lang="en-US" dirty="0" smtClean="0"/>
              <a:t>, </a:t>
            </a:r>
            <a:r>
              <a:rPr lang="en-US" dirty="0" err="1" smtClean="0"/>
              <a:t>arteriola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kapillyarga</a:t>
            </a:r>
            <a:r>
              <a:rPr lang="en-US" dirty="0" smtClean="0"/>
              <a:t> </a:t>
            </a:r>
            <a:r>
              <a:rPr lang="en-US" dirty="0" err="1" smtClean="0"/>
              <a:t>shoxlanib</a:t>
            </a:r>
            <a:r>
              <a:rPr lang="en-US" dirty="0" smtClean="0"/>
              <a:t> </a:t>
            </a:r>
            <a:r>
              <a:rPr lang="en-US" dirty="0" err="1" smtClean="0"/>
              <a:t>to‘qima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hujayragacha</a:t>
            </a:r>
            <a:r>
              <a:rPr lang="en-US" dirty="0" smtClean="0"/>
              <a:t> </a:t>
            </a:r>
            <a:r>
              <a:rPr lang="en-US" dirty="0" err="1" smtClean="0"/>
              <a:t>yetib</a:t>
            </a:r>
            <a:r>
              <a:rPr lang="en-US" dirty="0" smtClean="0"/>
              <a:t> </a:t>
            </a:r>
            <a:r>
              <a:rPr lang="en-US" dirty="0" err="1" smtClean="0"/>
              <a:t>boradi</a:t>
            </a:r>
            <a:r>
              <a:rPr lang="en-US" dirty="0" smtClean="0"/>
              <a:t> </a:t>
            </a:r>
            <a:r>
              <a:rPr lang="en-US" dirty="0" err="1" smtClean="0"/>
              <a:t>hamda</a:t>
            </a:r>
            <a:r>
              <a:rPr lang="en-US" dirty="0" smtClean="0"/>
              <a:t> </a:t>
            </a:r>
            <a:r>
              <a:rPr lang="en-US" dirty="0" err="1" smtClean="0"/>
              <a:t>energiya</a:t>
            </a:r>
            <a:r>
              <a:rPr lang="en-US" dirty="0" smtClean="0"/>
              <a:t> </a:t>
            </a:r>
            <a:r>
              <a:rPr lang="en-US" dirty="0" err="1" smtClean="0"/>
              <a:t>almashinuvi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</a:t>
            </a:r>
            <a:r>
              <a:rPr lang="en-US" dirty="0" err="1" smtClean="0"/>
              <a:t>kerakli</a:t>
            </a:r>
            <a:r>
              <a:rPr lang="en-US" dirty="0" smtClean="0"/>
              <a:t> </a:t>
            </a:r>
            <a:r>
              <a:rPr lang="en-US" dirty="0" err="1" smtClean="0"/>
              <a:t>moddalarni</a:t>
            </a:r>
            <a:r>
              <a:rPr lang="en-US" dirty="0" smtClean="0"/>
              <a:t> </a:t>
            </a:r>
            <a:r>
              <a:rPr lang="en-US" dirty="0" err="1" smtClean="0"/>
              <a:t>yetkazib</a:t>
            </a:r>
            <a:r>
              <a:rPr lang="en-US" dirty="0" smtClean="0"/>
              <a:t> </a:t>
            </a:r>
            <a:r>
              <a:rPr lang="en-US" dirty="0" err="1" smtClean="0"/>
              <a:t>beradi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7467600" cy="512605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Eng </a:t>
            </a:r>
            <a:r>
              <a:rPr lang="en-US" dirty="0" err="1" smtClean="0"/>
              <a:t>oxirgi</a:t>
            </a:r>
            <a:r>
              <a:rPr lang="en-US" dirty="0" smtClean="0"/>
              <a:t> </a:t>
            </a:r>
            <a:r>
              <a:rPr lang="en-US" dirty="0" err="1" smtClean="0"/>
              <a:t>tomir</a:t>
            </a:r>
            <a:r>
              <a:rPr lang="en-US" dirty="0" smtClean="0"/>
              <a:t> – </a:t>
            </a:r>
            <a:r>
              <a:rPr lang="en-US" dirty="0" err="1" smtClean="0"/>
              <a:t>kapillyar</a:t>
            </a:r>
            <a:r>
              <a:rPr lang="en-US" dirty="0" smtClean="0"/>
              <a:t> </a:t>
            </a:r>
            <a:r>
              <a:rPr lang="en-US" dirty="0" err="1" smtClean="0"/>
              <a:t>kerakli</a:t>
            </a:r>
            <a:r>
              <a:rPr lang="en-US" dirty="0" smtClean="0"/>
              <a:t> </a:t>
            </a:r>
            <a:r>
              <a:rPr lang="en-US" dirty="0" err="1" smtClean="0"/>
              <a:t>moddalarni</a:t>
            </a:r>
            <a:r>
              <a:rPr lang="en-US" dirty="0" smtClean="0"/>
              <a:t> </a:t>
            </a:r>
            <a:r>
              <a:rPr lang="en-US" dirty="0" err="1" smtClean="0"/>
              <a:t>to‘qimalarga</a:t>
            </a:r>
            <a:r>
              <a:rPr lang="en-US" dirty="0" smtClean="0"/>
              <a:t> </a:t>
            </a:r>
            <a:r>
              <a:rPr lang="en-US" dirty="0" err="1" smtClean="0"/>
              <a:t>yetkazib</a:t>
            </a:r>
            <a:r>
              <a:rPr lang="en-US" dirty="0" smtClean="0"/>
              <a:t>, </a:t>
            </a:r>
            <a:r>
              <a:rPr lang="en-US" dirty="0" err="1" smtClean="0"/>
              <a:t>ishlatilgan</a:t>
            </a:r>
            <a:r>
              <a:rPr lang="en-US" dirty="0" smtClean="0"/>
              <a:t> </a:t>
            </a:r>
            <a:r>
              <a:rPr lang="en-US" dirty="0" err="1" smtClean="0"/>
              <a:t>keraksiz</a:t>
            </a:r>
            <a:r>
              <a:rPr lang="en-US" dirty="0" smtClean="0"/>
              <a:t> </a:t>
            </a:r>
            <a:r>
              <a:rPr lang="en-US" dirty="0" err="1" smtClean="0"/>
              <a:t>moddalarni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CO2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o‘ziga</a:t>
            </a:r>
            <a:r>
              <a:rPr lang="en-US" dirty="0" smtClean="0"/>
              <a:t> </a:t>
            </a:r>
            <a:r>
              <a:rPr lang="en-US" dirty="0" err="1" smtClean="0"/>
              <a:t>qaytarib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(vena </a:t>
            </a:r>
            <a:r>
              <a:rPr lang="en-US" dirty="0" err="1" smtClean="0"/>
              <a:t>kapillyariga</a:t>
            </a:r>
            <a:r>
              <a:rPr lang="en-US" dirty="0" smtClean="0"/>
              <a:t> </a:t>
            </a:r>
            <a:r>
              <a:rPr lang="en-US" dirty="0" err="1" smtClean="0"/>
              <a:t>aylanib</a:t>
            </a:r>
            <a:r>
              <a:rPr lang="en-US" dirty="0" smtClean="0"/>
              <a:t>), </a:t>
            </a:r>
            <a:r>
              <a:rPr lang="en-US" dirty="0" err="1" smtClean="0"/>
              <a:t>yana</a:t>
            </a:r>
            <a:r>
              <a:rPr lang="en-US" dirty="0" smtClean="0"/>
              <a:t> </a:t>
            </a:r>
            <a:r>
              <a:rPr lang="en-US" dirty="0" err="1" smtClean="0"/>
              <a:t>venalarga</a:t>
            </a:r>
            <a:r>
              <a:rPr lang="en-US" dirty="0" smtClean="0"/>
              <a:t> </a:t>
            </a:r>
            <a:r>
              <a:rPr lang="en-US" dirty="0" err="1" smtClean="0"/>
              <a:t>yig‘ilib</a:t>
            </a:r>
            <a:r>
              <a:rPr lang="en-US" dirty="0" smtClean="0"/>
              <a:t> </a:t>
            </a:r>
            <a:r>
              <a:rPr lang="en-US" dirty="0" err="1" smtClean="0"/>
              <a:t>yurakka</a:t>
            </a:r>
            <a:r>
              <a:rPr lang="en-US" dirty="0" smtClean="0"/>
              <a:t> </a:t>
            </a:r>
            <a:r>
              <a:rPr lang="en-US" dirty="0" err="1" smtClean="0"/>
              <a:t>qaytadi</a:t>
            </a:r>
            <a:r>
              <a:rPr lang="en-US" dirty="0" smtClean="0"/>
              <a:t>.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bo‘lmachasi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qorinchasi</a:t>
            </a:r>
            <a:r>
              <a:rPr lang="en-US" dirty="0" smtClean="0"/>
              <a:t> </a:t>
            </a:r>
            <a:r>
              <a:rPr lang="en-US" dirty="0" err="1" smtClean="0"/>
              <a:t>orqali</a:t>
            </a:r>
            <a:r>
              <a:rPr lang="en-US" dirty="0" smtClean="0"/>
              <a:t> </a:t>
            </a:r>
            <a:r>
              <a:rPr lang="en-US" dirty="0" err="1" smtClean="0"/>
              <a:t>o‘pkaga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(</a:t>
            </a:r>
            <a:r>
              <a:rPr lang="en-US" dirty="0" err="1" smtClean="0"/>
              <a:t>kichik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aylanish</a:t>
            </a:r>
            <a:r>
              <a:rPr lang="en-US" dirty="0" smtClean="0"/>
              <a:t> </a:t>
            </a:r>
            <a:r>
              <a:rPr lang="en-US" dirty="0" err="1" smtClean="0"/>
              <a:t>doirasi</a:t>
            </a:r>
            <a:r>
              <a:rPr lang="en-US" dirty="0" smtClean="0"/>
              <a:t>) </a:t>
            </a:r>
            <a:r>
              <a:rPr lang="en-US" dirty="0" err="1" smtClean="0"/>
              <a:t>kislorod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boyish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karbonat</a:t>
            </a:r>
            <a:r>
              <a:rPr lang="en-US" dirty="0" smtClean="0"/>
              <a:t> </a:t>
            </a:r>
            <a:r>
              <a:rPr lang="en-US" dirty="0" err="1" smtClean="0"/>
              <a:t>angidridni</a:t>
            </a:r>
            <a:r>
              <a:rPr lang="en-US" dirty="0" smtClean="0"/>
              <a:t> </a:t>
            </a:r>
            <a:r>
              <a:rPr lang="en-US" dirty="0" err="1" smtClean="0"/>
              <a:t>topshirish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(</a:t>
            </a:r>
            <a:r>
              <a:rPr lang="en-US" dirty="0" err="1" smtClean="0"/>
              <a:t>alveola</a:t>
            </a:r>
            <a:r>
              <a:rPr lang="en-US" dirty="0" smtClean="0"/>
              <a:t> </a:t>
            </a:r>
            <a:r>
              <a:rPr lang="en-US" dirty="0" err="1" smtClean="0"/>
              <a:t>devoriga</a:t>
            </a:r>
            <a:r>
              <a:rPr lang="en-US" dirty="0" smtClean="0"/>
              <a:t>) </a:t>
            </a:r>
            <a:r>
              <a:rPr lang="en-US" dirty="0" err="1" smtClean="0"/>
              <a:t>boradi</a:t>
            </a:r>
            <a:r>
              <a:rPr lang="en-US" dirty="0" smtClean="0"/>
              <a:t>. </a:t>
            </a:r>
            <a:r>
              <a:rPr lang="en-US" dirty="0" err="1" smtClean="0"/>
              <a:t>Kislorod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to‘yingan</a:t>
            </a:r>
            <a:r>
              <a:rPr lang="en-US" dirty="0" smtClean="0"/>
              <a:t>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kapillyarlari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arteriyalariga</a:t>
            </a:r>
            <a:r>
              <a:rPr lang="en-US" dirty="0" smtClean="0"/>
              <a:t> </a:t>
            </a:r>
            <a:r>
              <a:rPr lang="en-US" dirty="0" err="1" smtClean="0"/>
              <a:t>aylanib</a:t>
            </a:r>
            <a:r>
              <a:rPr lang="en-US" dirty="0" smtClean="0"/>
              <a:t>, </a:t>
            </a:r>
            <a:r>
              <a:rPr lang="en-US" dirty="0" err="1" smtClean="0"/>
              <a:t>yana</a:t>
            </a:r>
            <a:r>
              <a:rPr lang="en-US" dirty="0" smtClean="0"/>
              <a:t> </a:t>
            </a:r>
            <a:r>
              <a:rPr lang="en-US" dirty="0" err="1" smtClean="0"/>
              <a:t>yurakka</a:t>
            </a:r>
            <a:r>
              <a:rPr lang="en-US" dirty="0" smtClean="0"/>
              <a:t> (chap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qorinchaga</a:t>
            </a:r>
            <a:r>
              <a:rPr lang="en-US" dirty="0" smtClean="0"/>
              <a:t>) </a:t>
            </a:r>
            <a:r>
              <a:rPr lang="en-US" dirty="0" err="1" smtClean="0"/>
              <a:t>qaytadi</a:t>
            </a:r>
            <a:r>
              <a:rPr lang="en-US" dirty="0" smtClean="0"/>
              <a:t>. Chap </a:t>
            </a:r>
            <a:r>
              <a:rPr lang="en-US" dirty="0" err="1" smtClean="0"/>
              <a:t>qorinchadan</a:t>
            </a:r>
            <a:r>
              <a:rPr lang="en-US" dirty="0" smtClean="0"/>
              <a:t> </a:t>
            </a:r>
            <a:r>
              <a:rPr lang="en-US" dirty="0" err="1" smtClean="0"/>
              <a:t>boshlangan</a:t>
            </a:r>
            <a:r>
              <a:rPr lang="en-US" dirty="0" smtClean="0"/>
              <a:t> aorta </a:t>
            </a:r>
            <a:r>
              <a:rPr lang="en-US" dirty="0" err="1" smtClean="0"/>
              <a:t>orqali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arterial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yana</a:t>
            </a:r>
            <a:r>
              <a:rPr lang="en-US" dirty="0" smtClean="0"/>
              <a:t> </a:t>
            </a:r>
            <a:r>
              <a:rPr lang="en-US" dirty="0" err="1" smtClean="0"/>
              <a:t>to‘qima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hujayralarga</a:t>
            </a:r>
            <a:r>
              <a:rPr lang="en-US" dirty="0" smtClean="0"/>
              <a:t> </a:t>
            </a:r>
            <a:r>
              <a:rPr lang="en-US" dirty="0" err="1" smtClean="0"/>
              <a:t>yetib</a:t>
            </a:r>
            <a:r>
              <a:rPr lang="en-US" dirty="0" smtClean="0"/>
              <a:t> </a:t>
            </a:r>
            <a:r>
              <a:rPr lang="en-US" dirty="0" err="1" smtClean="0"/>
              <a:t>boradi</a:t>
            </a:r>
            <a:r>
              <a:rPr lang="en-US" dirty="0" smtClean="0"/>
              <a:t> (</a:t>
            </a:r>
            <a:r>
              <a:rPr lang="en-US" dirty="0" err="1" smtClean="0"/>
              <a:t>katta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aylanish</a:t>
            </a:r>
            <a:r>
              <a:rPr lang="en-US" dirty="0" smtClean="0"/>
              <a:t> </a:t>
            </a:r>
            <a:r>
              <a:rPr lang="en-US" dirty="0" err="1" smtClean="0"/>
              <a:t>doirasi</a:t>
            </a:r>
            <a:r>
              <a:rPr lang="en-US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Yurakdan</a:t>
            </a:r>
            <a:r>
              <a:rPr lang="en-US" dirty="0" smtClean="0"/>
              <a:t> </a:t>
            </a:r>
            <a:r>
              <a:rPr lang="en-US" dirty="0" err="1" smtClean="0"/>
              <a:t>boshlangan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tomiri</a:t>
            </a:r>
            <a:r>
              <a:rPr lang="en-US" dirty="0" smtClean="0"/>
              <a:t> –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tomiri</a:t>
            </a:r>
            <a:r>
              <a:rPr lang="en-US" dirty="0" smtClean="0"/>
              <a:t>, </a:t>
            </a:r>
            <a:r>
              <a:rPr lang="en-US" dirty="0" err="1" smtClean="0"/>
              <a:t>yurakka</a:t>
            </a:r>
            <a:r>
              <a:rPr lang="en-US" dirty="0" smtClean="0"/>
              <a:t> </a:t>
            </a:r>
            <a:r>
              <a:rPr lang="en-US" dirty="0" err="1" smtClean="0"/>
              <a:t>kelgan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</a:t>
            </a:r>
            <a:r>
              <a:rPr lang="en-US" dirty="0" smtClean="0"/>
              <a:t> vena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tomiri</a:t>
            </a:r>
            <a:r>
              <a:rPr lang="en-US" dirty="0" smtClean="0"/>
              <a:t> </a:t>
            </a:r>
            <a:r>
              <a:rPr lang="en-US" dirty="0" err="1" smtClean="0"/>
              <a:t>deb</a:t>
            </a:r>
            <a:r>
              <a:rPr lang="en-US" dirty="0" smtClean="0"/>
              <a:t> </a:t>
            </a:r>
            <a:r>
              <a:rPr lang="en-US" dirty="0" err="1" smtClean="0"/>
              <a:t>ataladi</a:t>
            </a:r>
            <a:r>
              <a:rPr lang="en-US" dirty="0" smtClean="0"/>
              <a:t>. </a:t>
            </a:r>
            <a:r>
              <a:rPr lang="en-US" dirty="0" err="1" smtClean="0"/>
              <a:t>Arteriyalar</a:t>
            </a:r>
            <a:r>
              <a:rPr lang="en-US" dirty="0" smtClean="0"/>
              <a:t> </a:t>
            </a:r>
            <a:r>
              <a:rPr lang="en-US" dirty="0" err="1" smtClean="0"/>
              <a:t>yurakdagi</a:t>
            </a:r>
            <a:r>
              <a:rPr lang="en-US" dirty="0" smtClean="0"/>
              <a:t> </a:t>
            </a:r>
            <a:r>
              <a:rPr lang="en-US" dirty="0" err="1" smtClean="0"/>
              <a:t>bosim</a:t>
            </a:r>
            <a:r>
              <a:rPr lang="en-US" dirty="0" smtClean="0"/>
              <a:t> </a:t>
            </a:r>
            <a:r>
              <a:rPr lang="en-US" dirty="0" err="1" smtClean="0"/>
              <a:t>tufayli</a:t>
            </a:r>
            <a:r>
              <a:rPr lang="en-US" dirty="0" smtClean="0"/>
              <a:t> </a:t>
            </a:r>
            <a:r>
              <a:rPr lang="en-US" dirty="0" err="1" smtClean="0"/>
              <a:t>to‘qima</a:t>
            </a:r>
            <a:r>
              <a:rPr lang="en-US" dirty="0" smtClean="0"/>
              <a:t>, </a:t>
            </a:r>
            <a:r>
              <a:rPr lang="en-US" dirty="0" err="1" smtClean="0"/>
              <a:t>hujayralarga</a:t>
            </a:r>
            <a:r>
              <a:rPr lang="en-US" dirty="0" smtClean="0"/>
              <a:t> </a:t>
            </a:r>
            <a:r>
              <a:rPr lang="en-US" dirty="0" err="1" smtClean="0"/>
              <a:t>kerakli</a:t>
            </a:r>
            <a:r>
              <a:rPr lang="en-US" dirty="0" smtClean="0"/>
              <a:t> </a:t>
            </a:r>
            <a:r>
              <a:rPr lang="en-US" dirty="0" err="1" smtClean="0"/>
              <a:t>modda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kislorodni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boradi</a:t>
            </a:r>
            <a:r>
              <a:rPr lang="en-US" dirty="0" smtClean="0"/>
              <a:t>, </a:t>
            </a: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ishlatilgan</a:t>
            </a:r>
            <a:r>
              <a:rPr lang="en-US" dirty="0" smtClean="0"/>
              <a:t> (</a:t>
            </a:r>
            <a:r>
              <a:rPr lang="en-US" dirty="0" err="1" smtClean="0"/>
              <a:t>keraksiz</a:t>
            </a:r>
            <a:r>
              <a:rPr lang="en-US" dirty="0" smtClean="0"/>
              <a:t>) </a:t>
            </a:r>
            <a:r>
              <a:rPr lang="en-US" dirty="0" err="1" smtClean="0"/>
              <a:t>modda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karbonat</a:t>
            </a:r>
            <a:r>
              <a:rPr lang="en-US" dirty="0" smtClean="0"/>
              <a:t> </a:t>
            </a:r>
            <a:r>
              <a:rPr lang="en-US" dirty="0" err="1" smtClean="0"/>
              <a:t>angidridni</a:t>
            </a:r>
            <a:r>
              <a:rPr lang="en-US" dirty="0" smtClean="0"/>
              <a:t>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orqali</a:t>
            </a:r>
            <a:r>
              <a:rPr lang="en-US" dirty="0" smtClean="0"/>
              <a:t> </a:t>
            </a:r>
            <a:r>
              <a:rPr lang="en-US" dirty="0" err="1" smtClean="0"/>
              <a:t>o‘pkaga</a:t>
            </a:r>
            <a:r>
              <a:rPr lang="en-US" dirty="0" smtClean="0"/>
              <a:t> (</a:t>
            </a:r>
            <a:r>
              <a:rPr lang="en-US" dirty="0" err="1" smtClean="0"/>
              <a:t>gaz</a:t>
            </a:r>
            <a:r>
              <a:rPr lang="en-US" dirty="0" smtClean="0"/>
              <a:t> </a:t>
            </a:r>
            <a:r>
              <a:rPr lang="en-US" dirty="0" err="1" smtClean="0"/>
              <a:t>almashinuvi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)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boradi</a:t>
            </a:r>
            <a:r>
              <a:rPr lang="en-US" dirty="0" smtClean="0"/>
              <a:t> 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 </a:t>
            </a:r>
            <a:r>
              <a:rPr lang="en-US" dirty="0" err="1" smtClean="0"/>
              <a:t>katta</a:t>
            </a:r>
            <a:r>
              <a:rPr lang="en-US" dirty="0" smtClean="0"/>
              <a:t> </a:t>
            </a:r>
            <a:r>
              <a:rPr lang="en-US" dirty="0" err="1" smtClean="0"/>
              <a:t>tomirlar</a:t>
            </a:r>
            <a:r>
              <a:rPr lang="en-US" dirty="0" smtClean="0"/>
              <a:t> aorta </a:t>
            </a:r>
            <a:r>
              <a:rPr lang="en-US" dirty="0" err="1" smtClean="0"/>
              <a:t>deb</a:t>
            </a:r>
            <a:r>
              <a:rPr lang="en-US" dirty="0" smtClean="0"/>
              <a:t> </a:t>
            </a:r>
            <a:r>
              <a:rPr lang="en-US" dirty="0" err="1" smtClean="0"/>
              <a:t>atalib</a:t>
            </a:r>
            <a:r>
              <a:rPr lang="en-US" dirty="0" smtClean="0"/>
              <a:t>, </a:t>
            </a:r>
            <a:r>
              <a:rPr lang="en-US" dirty="0" err="1" smtClean="0"/>
              <a:t>ular</a:t>
            </a:r>
            <a:r>
              <a:rPr lang="en-US" dirty="0" smtClean="0"/>
              <a:t> </a:t>
            </a:r>
            <a:r>
              <a:rPr lang="en-US" dirty="0" err="1" smtClean="0"/>
              <a:t>arteriyalarga</a:t>
            </a:r>
            <a:r>
              <a:rPr lang="en-US" dirty="0" smtClean="0"/>
              <a:t>, </a:t>
            </a:r>
            <a:r>
              <a:rPr lang="en-US" dirty="0" err="1" smtClean="0"/>
              <a:t>arteriolalarga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diametri</a:t>
            </a:r>
            <a:r>
              <a:rPr lang="en-US" dirty="0" smtClean="0"/>
              <a:t> </a:t>
            </a:r>
            <a:r>
              <a:rPr lang="en-US" dirty="0" err="1" smtClean="0"/>
              <a:t>soch</a:t>
            </a:r>
            <a:r>
              <a:rPr lang="en-US" dirty="0" smtClean="0"/>
              <a:t> </a:t>
            </a:r>
            <a:r>
              <a:rPr lang="en-US" dirty="0" err="1" smtClean="0"/>
              <a:t>tolasidan</a:t>
            </a:r>
            <a:r>
              <a:rPr lang="en-US" dirty="0" smtClean="0"/>
              <a:t> 50 </a:t>
            </a:r>
            <a:r>
              <a:rPr lang="en-US" dirty="0" err="1" smtClean="0"/>
              <a:t>marta</a:t>
            </a:r>
            <a:r>
              <a:rPr lang="en-US" dirty="0" smtClean="0"/>
              <a:t> </a:t>
            </a:r>
            <a:r>
              <a:rPr lang="en-US" dirty="0" err="1" smtClean="0"/>
              <a:t>kichik</a:t>
            </a:r>
            <a:r>
              <a:rPr lang="en-US" dirty="0" smtClean="0"/>
              <a:t> </a:t>
            </a:r>
            <a:r>
              <a:rPr lang="en-US" dirty="0" err="1" smtClean="0"/>
              <a:t>bo‘lgan</a:t>
            </a:r>
            <a:r>
              <a:rPr lang="en-US" dirty="0" smtClean="0"/>
              <a:t>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kapillyarlariga</a:t>
            </a:r>
            <a:r>
              <a:rPr lang="en-US" dirty="0" smtClean="0"/>
              <a:t> </a:t>
            </a:r>
            <a:r>
              <a:rPr lang="en-US" dirty="0" err="1" smtClean="0"/>
              <a:t>aylanadilar</a:t>
            </a:r>
            <a:r>
              <a:rPr lang="en-US" dirty="0" smtClean="0"/>
              <a:t>. Eng </a:t>
            </a:r>
            <a:r>
              <a:rPr lang="en-US" dirty="0" err="1" smtClean="0"/>
              <a:t>oxirgi</a:t>
            </a:r>
            <a:r>
              <a:rPr lang="en-US" dirty="0" smtClean="0"/>
              <a:t> </a:t>
            </a:r>
            <a:r>
              <a:rPr lang="en-US" dirty="0" err="1" smtClean="0"/>
              <a:t>kapillyar</a:t>
            </a:r>
            <a:r>
              <a:rPr lang="en-US" dirty="0" smtClean="0"/>
              <a:t> </a:t>
            </a:r>
            <a:r>
              <a:rPr lang="en-US" dirty="0" err="1" smtClean="0"/>
              <a:t>devoridagina</a:t>
            </a:r>
            <a:r>
              <a:rPr lang="en-US" dirty="0" smtClean="0"/>
              <a:t> (</a:t>
            </a:r>
            <a:r>
              <a:rPr lang="en-US" dirty="0" err="1" smtClean="0"/>
              <a:t>yupqa</a:t>
            </a:r>
            <a:r>
              <a:rPr lang="en-US" dirty="0" smtClean="0"/>
              <a:t>,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qavat</a:t>
            </a:r>
            <a:r>
              <a:rPr lang="en-US" dirty="0" smtClean="0"/>
              <a:t> </a:t>
            </a:r>
            <a:r>
              <a:rPr lang="en-US" dirty="0" err="1" smtClean="0"/>
              <a:t>hujayrali</a:t>
            </a:r>
            <a:r>
              <a:rPr lang="en-US" dirty="0" smtClean="0"/>
              <a:t>) </a:t>
            </a:r>
            <a:r>
              <a:rPr lang="en-US" dirty="0" err="1" smtClean="0"/>
              <a:t>to‘qimaga</a:t>
            </a:r>
            <a:r>
              <a:rPr lang="en-US" dirty="0" smtClean="0"/>
              <a:t> </a:t>
            </a:r>
            <a:r>
              <a:rPr lang="en-US" dirty="0" err="1" smtClean="0"/>
              <a:t>moddalarni</a:t>
            </a:r>
            <a:r>
              <a:rPr lang="en-US" dirty="0" smtClean="0"/>
              <a:t> </a:t>
            </a:r>
            <a:r>
              <a:rPr lang="en-US" dirty="0" err="1" smtClean="0"/>
              <a:t>topshirish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keraksizini</a:t>
            </a:r>
            <a:r>
              <a:rPr lang="en-US" dirty="0" smtClean="0"/>
              <a:t> </a:t>
            </a:r>
            <a:r>
              <a:rPr lang="en-US" dirty="0" err="1" smtClean="0"/>
              <a:t>qabul</a:t>
            </a:r>
            <a:r>
              <a:rPr lang="en-US" dirty="0" smtClean="0"/>
              <a:t> </a:t>
            </a:r>
            <a:r>
              <a:rPr lang="en-US" dirty="0" err="1" smtClean="0"/>
              <a:t>qilish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r>
              <a:rPr lang="en-US" dirty="0" smtClean="0"/>
              <a:t> </a:t>
            </a:r>
            <a:r>
              <a:rPr lang="en-US" dirty="0" err="1" smtClean="0"/>
              <a:t>bo‘ladi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7467600" cy="44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Yurak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qorinchalar</a:t>
            </a:r>
            <a:r>
              <a:rPr lang="en-US" dirty="0" smtClean="0"/>
              <a:t> </a:t>
            </a:r>
            <a:r>
              <a:rPr lang="en-US" dirty="0" err="1" smtClean="0"/>
              <a:t>joylashadi</a:t>
            </a:r>
            <a:r>
              <a:rPr lang="en-US" dirty="0" smtClean="0"/>
              <a:t>. </a:t>
            </a:r>
            <a:r>
              <a:rPr lang="en-US" dirty="0" err="1" smtClean="0"/>
              <a:t>Yurakning</a:t>
            </a:r>
            <a:r>
              <a:rPr lang="en-US" dirty="0" smtClean="0"/>
              <a:t>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yarmida</a:t>
            </a:r>
            <a:r>
              <a:rPr lang="en-US" dirty="0" smtClean="0"/>
              <a:t> (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qorinchada</a:t>
            </a:r>
            <a:r>
              <a:rPr lang="en-US" dirty="0" smtClean="0"/>
              <a:t>) vena </a:t>
            </a:r>
            <a:r>
              <a:rPr lang="en-US" dirty="0" err="1" smtClean="0"/>
              <a:t>qoni</a:t>
            </a:r>
            <a:r>
              <a:rPr lang="en-US" dirty="0" smtClean="0"/>
              <a:t> </a:t>
            </a:r>
            <a:r>
              <a:rPr lang="en-US" dirty="0" err="1" smtClean="0"/>
              <a:t>oqsa</a:t>
            </a:r>
            <a:r>
              <a:rPr lang="en-US" dirty="0" smtClean="0"/>
              <a:t>, chap </a:t>
            </a:r>
            <a:r>
              <a:rPr lang="en-US" dirty="0" err="1" smtClean="0"/>
              <a:t>yarmida</a:t>
            </a:r>
            <a:r>
              <a:rPr lang="en-US" dirty="0" smtClean="0"/>
              <a:t> (chap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qorinchada</a:t>
            </a:r>
            <a:r>
              <a:rPr lang="en-US" dirty="0" smtClean="0"/>
              <a:t>) arterial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oqadi</a:t>
            </a:r>
            <a:r>
              <a:rPr lang="en-US" dirty="0" smtClean="0"/>
              <a:t>. </a:t>
            </a:r>
            <a:r>
              <a:rPr lang="en-US" dirty="0" err="1" smtClean="0"/>
              <a:t>Shunday</a:t>
            </a:r>
            <a:r>
              <a:rPr lang="en-US" dirty="0" smtClean="0"/>
              <a:t> </a:t>
            </a:r>
            <a:r>
              <a:rPr lang="en-US" dirty="0" err="1" smtClean="0"/>
              <a:t>qilib</a:t>
            </a:r>
            <a:r>
              <a:rPr lang="en-US" dirty="0" smtClean="0"/>
              <a:t>, </a:t>
            </a:r>
            <a:r>
              <a:rPr lang="en-US" dirty="0" err="1" smtClean="0"/>
              <a:t>yurakda</a:t>
            </a:r>
            <a:r>
              <a:rPr lang="en-US" dirty="0" smtClean="0"/>
              <a:t> 4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kamera</a:t>
            </a:r>
            <a:r>
              <a:rPr lang="en-US" dirty="0" smtClean="0"/>
              <a:t> </a:t>
            </a:r>
            <a:r>
              <a:rPr lang="en-US" dirty="0" err="1" smtClean="0"/>
              <a:t>bo‘lib</a:t>
            </a:r>
            <a:r>
              <a:rPr lang="en-US" dirty="0" smtClean="0"/>
              <a:t>, chap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</a:t>
            </a:r>
            <a:r>
              <a:rPr lang="en-US" dirty="0" smtClean="0"/>
              <a:t> </a:t>
            </a:r>
            <a:r>
              <a:rPr lang="en-US" dirty="0" err="1" smtClean="0"/>
              <a:t>o‘rtasidagi</a:t>
            </a:r>
            <a:r>
              <a:rPr lang="en-US" dirty="0" smtClean="0"/>
              <a:t> </a:t>
            </a:r>
            <a:r>
              <a:rPr lang="en-US" dirty="0" err="1" smtClean="0"/>
              <a:t>teshikda</a:t>
            </a:r>
            <a:r>
              <a:rPr lang="en-US" dirty="0" smtClean="0"/>
              <a:t> </a:t>
            </a:r>
            <a:r>
              <a:rPr lang="en-US" dirty="0" err="1" smtClean="0"/>
              <a:t>ikki</a:t>
            </a:r>
            <a:r>
              <a:rPr lang="en-US" dirty="0" smtClean="0"/>
              <a:t> </a:t>
            </a:r>
            <a:r>
              <a:rPr lang="en-US" dirty="0" err="1" smtClean="0"/>
              <a:t>tavaqali</a:t>
            </a:r>
            <a:r>
              <a:rPr lang="en-US" dirty="0" smtClean="0"/>
              <a:t> </a:t>
            </a:r>
            <a:r>
              <a:rPr lang="en-US" dirty="0" err="1" smtClean="0"/>
              <a:t>klapan</a:t>
            </a:r>
            <a:r>
              <a:rPr lang="en-US" dirty="0" smtClean="0"/>
              <a:t> </a:t>
            </a:r>
            <a:r>
              <a:rPr lang="en-US" dirty="0" err="1" smtClean="0"/>
              <a:t>joylashgan</a:t>
            </a:r>
            <a:r>
              <a:rPr lang="en-US" dirty="0" smtClean="0"/>
              <a:t>.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</a:t>
            </a:r>
            <a:r>
              <a:rPr lang="en-US" dirty="0" smtClean="0"/>
              <a:t> </a:t>
            </a:r>
            <a:r>
              <a:rPr lang="en-US" dirty="0" err="1" smtClean="0"/>
              <a:t>o‘rtasidagi</a:t>
            </a:r>
            <a:r>
              <a:rPr lang="en-US" dirty="0" smtClean="0"/>
              <a:t> </a:t>
            </a:r>
            <a:r>
              <a:rPr lang="en-US" dirty="0" err="1" smtClean="0"/>
              <a:t>teshikda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3 </a:t>
            </a:r>
            <a:r>
              <a:rPr lang="en-US" dirty="0" err="1" smtClean="0"/>
              <a:t>tavaqali</a:t>
            </a:r>
            <a:r>
              <a:rPr lang="en-US" dirty="0" smtClean="0"/>
              <a:t> </a:t>
            </a:r>
            <a:r>
              <a:rPr lang="en-US" dirty="0" err="1" smtClean="0"/>
              <a:t>klapan</a:t>
            </a:r>
            <a:r>
              <a:rPr lang="en-US" dirty="0" smtClean="0"/>
              <a:t> </a:t>
            </a:r>
            <a:r>
              <a:rPr lang="en-US" dirty="0" err="1" smtClean="0"/>
              <a:t>joylashgan</a:t>
            </a:r>
            <a:r>
              <a:rPr lang="en-US" dirty="0" smtClean="0"/>
              <a:t>. </a:t>
            </a:r>
            <a:r>
              <a:rPr lang="en-US" dirty="0" err="1" smtClean="0"/>
              <a:t>Yurakdan</a:t>
            </a:r>
            <a:r>
              <a:rPr lang="en-US" dirty="0" smtClean="0"/>
              <a:t> </a:t>
            </a:r>
            <a:r>
              <a:rPr lang="en-US" dirty="0" err="1" smtClean="0"/>
              <a:t>boshlanuvchi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tugovchi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tomirlarda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cho‘ntaksimon</a:t>
            </a:r>
            <a:r>
              <a:rPr lang="en-US" dirty="0" smtClean="0"/>
              <a:t> </a:t>
            </a:r>
            <a:r>
              <a:rPr lang="en-US" dirty="0" err="1" smtClean="0"/>
              <a:t>yoki</a:t>
            </a:r>
            <a:r>
              <a:rPr lang="en-US" dirty="0" smtClean="0"/>
              <a:t> </a:t>
            </a:r>
            <a:r>
              <a:rPr lang="en-US" dirty="0" err="1" smtClean="0"/>
              <a:t>yarim</a:t>
            </a:r>
            <a:r>
              <a:rPr lang="en-US" dirty="0" smtClean="0"/>
              <a:t> </a:t>
            </a:r>
            <a:r>
              <a:rPr lang="en-US" dirty="0" err="1" smtClean="0"/>
              <a:t>oysimon</a:t>
            </a:r>
            <a:r>
              <a:rPr lang="en-US" dirty="0" smtClean="0"/>
              <a:t> (3 </a:t>
            </a:r>
            <a:r>
              <a:rPr lang="en-US" dirty="0" err="1" smtClean="0"/>
              <a:t>tadan</a:t>
            </a:r>
            <a:r>
              <a:rPr lang="en-US" dirty="0" smtClean="0"/>
              <a:t>) </a:t>
            </a:r>
            <a:r>
              <a:rPr lang="en-US" dirty="0" err="1" smtClean="0"/>
              <a:t>klapanlar</a:t>
            </a:r>
            <a:r>
              <a:rPr lang="en-US" dirty="0" smtClean="0"/>
              <a:t> </a:t>
            </a:r>
            <a:r>
              <a:rPr lang="en-US" dirty="0" err="1" smtClean="0"/>
              <a:t>joylashgan</a:t>
            </a:r>
            <a:r>
              <a:rPr lang="en-US" dirty="0" smtClean="0"/>
              <a:t>.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uning</a:t>
            </a:r>
            <a:r>
              <a:rPr lang="en-US" dirty="0" smtClean="0"/>
              <a:t> </a:t>
            </a:r>
            <a:r>
              <a:rPr lang="en-US" dirty="0" err="1" smtClean="0"/>
              <a:t>seroz</a:t>
            </a:r>
            <a:r>
              <a:rPr lang="en-US" dirty="0" smtClean="0"/>
              <a:t> </a:t>
            </a:r>
            <a:r>
              <a:rPr lang="en-US" dirty="0" err="1" smtClean="0"/>
              <a:t>xaltasi</a:t>
            </a:r>
            <a:r>
              <a:rPr lang="en-US" dirty="0" smtClean="0"/>
              <a:t> (</a:t>
            </a:r>
            <a:r>
              <a:rPr lang="en-US" dirty="0" err="1" smtClean="0"/>
              <a:t>perikard</a:t>
            </a:r>
            <a:r>
              <a:rPr lang="en-US" dirty="0" smtClean="0"/>
              <a:t>) </a:t>
            </a:r>
            <a:r>
              <a:rPr lang="en-US" dirty="0" err="1" smtClean="0"/>
              <a:t>ichida</a:t>
            </a:r>
            <a:r>
              <a:rPr lang="en-US" dirty="0" smtClean="0"/>
              <a:t> </a:t>
            </a:r>
            <a:r>
              <a:rPr lang="en-US" dirty="0" err="1" smtClean="0"/>
              <a:t>joylashgan</a:t>
            </a:r>
            <a:r>
              <a:rPr lang="en-US" dirty="0" smtClean="0"/>
              <a:t>.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devorining</a:t>
            </a:r>
            <a:r>
              <a:rPr lang="en-US" dirty="0" smtClean="0"/>
              <a:t> </a:t>
            </a:r>
            <a:r>
              <a:rPr lang="en-US" dirty="0" err="1" smtClean="0"/>
              <a:t>tashqi</a:t>
            </a:r>
            <a:r>
              <a:rPr lang="en-US" dirty="0" smtClean="0"/>
              <a:t> </a:t>
            </a:r>
            <a:r>
              <a:rPr lang="en-US" dirty="0" err="1" smtClean="0"/>
              <a:t>qavati</a:t>
            </a:r>
            <a:r>
              <a:rPr lang="en-US" dirty="0" smtClean="0"/>
              <a:t> </a:t>
            </a:r>
            <a:r>
              <a:rPr lang="en-US" dirty="0" err="1" smtClean="0"/>
              <a:t>epikard</a:t>
            </a:r>
            <a:r>
              <a:rPr lang="en-US" dirty="0" smtClean="0"/>
              <a:t> </a:t>
            </a:r>
            <a:r>
              <a:rPr lang="en-US" dirty="0" err="1" smtClean="0"/>
              <a:t>deyilib</a:t>
            </a:r>
            <a:r>
              <a:rPr lang="en-US" dirty="0" smtClean="0"/>
              <a:t>, </a:t>
            </a:r>
            <a:r>
              <a:rPr lang="en-US" dirty="0" err="1" smtClean="0"/>
              <a:t>uning</a:t>
            </a:r>
            <a:r>
              <a:rPr lang="en-US" dirty="0" smtClean="0"/>
              <a:t> </a:t>
            </a:r>
            <a:r>
              <a:rPr lang="en-US" dirty="0" err="1" smtClean="0"/>
              <a:t>ostidagi</a:t>
            </a:r>
            <a:r>
              <a:rPr lang="en-US" dirty="0" smtClean="0"/>
              <a:t> </a:t>
            </a:r>
            <a:r>
              <a:rPr lang="en-US" dirty="0" err="1" smtClean="0"/>
              <a:t>o‘rta</a:t>
            </a:r>
            <a:r>
              <a:rPr lang="en-US" dirty="0" smtClean="0"/>
              <a:t> </a:t>
            </a:r>
            <a:r>
              <a:rPr lang="en-US" dirty="0" err="1" smtClean="0"/>
              <a:t>qavat</a:t>
            </a:r>
            <a:r>
              <a:rPr lang="en-US" dirty="0" smtClean="0"/>
              <a:t> </a:t>
            </a:r>
            <a:r>
              <a:rPr lang="en-US" dirty="0" err="1" smtClean="0"/>
              <a:t>ko‘ndalang-targ‘ilmuskul</a:t>
            </a:r>
            <a:r>
              <a:rPr lang="en-US" dirty="0" smtClean="0"/>
              <a:t> </a:t>
            </a:r>
            <a:r>
              <a:rPr lang="en-US" dirty="0" err="1" smtClean="0"/>
              <a:t>qavat</a:t>
            </a:r>
            <a:r>
              <a:rPr lang="en-US" dirty="0" smtClean="0"/>
              <a:t> </a:t>
            </a:r>
            <a:r>
              <a:rPr lang="en-US" dirty="0" err="1" smtClean="0"/>
              <a:t>bo‘lib</a:t>
            </a:r>
            <a:r>
              <a:rPr lang="en-US" dirty="0" smtClean="0"/>
              <a:t> </a:t>
            </a:r>
            <a:r>
              <a:rPr lang="en-US" dirty="0" err="1" smtClean="0"/>
              <a:t>hisoblanadi</a:t>
            </a:r>
            <a:r>
              <a:rPr lang="en-US" dirty="0" smtClean="0"/>
              <a:t>, eng </a:t>
            </a:r>
            <a:r>
              <a:rPr lang="en-US" dirty="0" err="1" smtClean="0"/>
              <a:t>ichki</a:t>
            </a:r>
            <a:r>
              <a:rPr lang="en-US" dirty="0" smtClean="0"/>
              <a:t> </a:t>
            </a:r>
            <a:r>
              <a:rPr lang="en-US" dirty="0" err="1" smtClean="0"/>
              <a:t>qavat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tomirlar</a:t>
            </a:r>
            <a:r>
              <a:rPr lang="en-US" dirty="0" smtClean="0"/>
              <a:t> </a:t>
            </a:r>
            <a:r>
              <a:rPr lang="en-US" dirty="0" err="1" smtClean="0"/>
              <a:t>ichki</a:t>
            </a:r>
            <a:r>
              <a:rPr lang="en-US" dirty="0" smtClean="0"/>
              <a:t> </a:t>
            </a:r>
            <a:r>
              <a:rPr lang="en-US" dirty="0" err="1" smtClean="0"/>
              <a:t>qavatini</a:t>
            </a:r>
            <a:r>
              <a:rPr lang="en-US" dirty="0" smtClean="0"/>
              <a:t> </a:t>
            </a:r>
            <a:r>
              <a:rPr lang="en-US" dirty="0" err="1" smtClean="0"/>
              <a:t>eslatuvchi</a:t>
            </a:r>
            <a:r>
              <a:rPr lang="en-US" dirty="0" smtClean="0"/>
              <a:t> </a:t>
            </a:r>
            <a:r>
              <a:rPr lang="en-US" dirty="0" err="1" smtClean="0"/>
              <a:t>endokard</a:t>
            </a:r>
            <a:r>
              <a:rPr lang="en-US" dirty="0" smtClean="0"/>
              <a:t> </a:t>
            </a:r>
            <a:r>
              <a:rPr lang="en-US" dirty="0" err="1" smtClean="0"/>
              <a:t>qavatidir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357298"/>
            <a:ext cx="5627447" cy="4220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467600" cy="114300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Yurak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faoliyati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Qonning</a:t>
            </a:r>
            <a:r>
              <a:rPr lang="en-US" dirty="0" smtClean="0"/>
              <a:t> </a:t>
            </a:r>
            <a:r>
              <a:rPr lang="en-US" dirty="0" err="1" smtClean="0"/>
              <a:t>tomirlar</a:t>
            </a:r>
            <a:r>
              <a:rPr lang="en-US" dirty="0" smtClean="0"/>
              <a:t> </a:t>
            </a:r>
            <a:r>
              <a:rPr lang="en-US" dirty="0" err="1" smtClean="0"/>
              <a:t>bo‘ylab</a:t>
            </a:r>
            <a:r>
              <a:rPr lang="en-US" dirty="0" smtClean="0"/>
              <a:t> </a:t>
            </a:r>
            <a:r>
              <a:rPr lang="en-US" dirty="0" err="1" smtClean="0"/>
              <a:t>harakati</a:t>
            </a:r>
            <a:r>
              <a:rPr lang="en-US" dirty="0" smtClean="0"/>
              <a:t>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ishiga</a:t>
            </a:r>
            <a:r>
              <a:rPr lang="en-US" dirty="0" smtClean="0"/>
              <a:t> </a:t>
            </a:r>
            <a:r>
              <a:rPr lang="en-US" dirty="0" err="1" smtClean="0"/>
              <a:t>bog‘liq</a:t>
            </a:r>
            <a:r>
              <a:rPr lang="en-US" dirty="0" smtClean="0"/>
              <a:t> </a:t>
            </a:r>
            <a:r>
              <a:rPr lang="en-US" dirty="0" err="1" smtClean="0"/>
              <a:t>holda</a:t>
            </a:r>
            <a:r>
              <a:rPr lang="en-US" dirty="0" smtClean="0"/>
              <a:t>,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bo‘lmachaning</a:t>
            </a:r>
            <a:r>
              <a:rPr lang="en-US" dirty="0" smtClean="0"/>
              <a:t> </a:t>
            </a:r>
            <a:r>
              <a:rPr lang="en-US" dirty="0" err="1" smtClean="0"/>
              <a:t>galma-galdan</a:t>
            </a:r>
            <a:r>
              <a:rPr lang="en-US" dirty="0" smtClean="0"/>
              <a:t> </a:t>
            </a:r>
            <a:r>
              <a:rPr lang="en-US" dirty="0" err="1" smtClean="0"/>
              <a:t>qisqarishi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bo‘shashishi</a:t>
            </a:r>
            <a:r>
              <a:rPr lang="en-US" dirty="0" smtClean="0"/>
              <a:t> </a:t>
            </a:r>
            <a:r>
              <a:rPr lang="en-US" dirty="0" err="1" smtClean="0"/>
              <a:t>natijasida</a:t>
            </a:r>
            <a:r>
              <a:rPr lang="en-US" dirty="0" smtClean="0"/>
              <a:t> </a:t>
            </a:r>
            <a:r>
              <a:rPr lang="en-US" dirty="0" err="1" smtClean="0"/>
              <a:t>amalga</a:t>
            </a:r>
            <a:r>
              <a:rPr lang="en-US" dirty="0" smtClean="0"/>
              <a:t> </a:t>
            </a:r>
            <a:r>
              <a:rPr lang="en-US" dirty="0" err="1" smtClean="0"/>
              <a:t>oshadi</a:t>
            </a:r>
            <a:r>
              <a:rPr lang="en-US" dirty="0" smtClean="0"/>
              <a:t>. </a:t>
            </a:r>
            <a:r>
              <a:rPr lang="en-US" dirty="0" err="1" smtClean="0"/>
              <a:t>Yurak</a:t>
            </a:r>
            <a:r>
              <a:rPr lang="en-US" dirty="0" smtClean="0"/>
              <a:t> </a:t>
            </a:r>
            <a:r>
              <a:rPr lang="en-US" dirty="0" err="1" smtClean="0"/>
              <a:t>bo‘limlarining</a:t>
            </a:r>
            <a:r>
              <a:rPr lang="en-US" dirty="0" smtClean="0"/>
              <a:t> </a:t>
            </a:r>
            <a:r>
              <a:rPr lang="en-US" dirty="0" err="1" smtClean="0"/>
              <a:t>qisqarishi</a:t>
            </a:r>
            <a:r>
              <a:rPr lang="en-US" dirty="0" smtClean="0"/>
              <a:t> </a:t>
            </a:r>
            <a:r>
              <a:rPr lang="en-US" dirty="0" err="1" smtClean="0"/>
              <a:t>sistola</a:t>
            </a:r>
            <a:r>
              <a:rPr lang="en-US" dirty="0" smtClean="0"/>
              <a:t>, </a:t>
            </a:r>
            <a:r>
              <a:rPr lang="en-US" dirty="0" err="1" smtClean="0"/>
              <a:t>ularning</a:t>
            </a:r>
            <a:r>
              <a:rPr lang="en-US" dirty="0" smtClean="0"/>
              <a:t> </a:t>
            </a:r>
            <a:r>
              <a:rPr lang="en-US" dirty="0" err="1" smtClean="0"/>
              <a:t>bo‘shashisi</a:t>
            </a:r>
            <a:r>
              <a:rPr lang="en-US" dirty="0" smtClean="0"/>
              <a:t> </a:t>
            </a:r>
            <a:r>
              <a:rPr lang="en-US" dirty="0" err="1" smtClean="0"/>
              <a:t>diastola</a:t>
            </a:r>
            <a:r>
              <a:rPr lang="en-US" dirty="0" smtClean="0"/>
              <a:t> </a:t>
            </a:r>
            <a:r>
              <a:rPr lang="en-US" dirty="0" err="1" smtClean="0"/>
              <a:t>deb</a:t>
            </a:r>
            <a:r>
              <a:rPr lang="en-US" dirty="0" smtClean="0"/>
              <a:t> </a:t>
            </a:r>
            <a:r>
              <a:rPr lang="en-US" dirty="0" err="1" smtClean="0"/>
              <a:t>nomlanadi</a:t>
            </a:r>
            <a:r>
              <a:rPr lang="en-US" dirty="0" smtClean="0"/>
              <a:t>. </a:t>
            </a:r>
            <a:r>
              <a:rPr lang="en-US" dirty="0" err="1" smtClean="0"/>
              <a:t>Sistola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diastola</a:t>
            </a:r>
            <a:r>
              <a:rPr lang="en-US" dirty="0" smtClean="0"/>
              <a:t> </a:t>
            </a:r>
            <a:r>
              <a:rPr lang="en-US" dirty="0" err="1" smtClean="0"/>
              <a:t>birgalikda</a:t>
            </a:r>
            <a:r>
              <a:rPr lang="en-US" dirty="0" smtClean="0"/>
              <a:t> </a:t>
            </a:r>
            <a:r>
              <a:rPr lang="en-US" dirty="0" err="1" smtClean="0"/>
              <a:t>yurakning</a:t>
            </a:r>
            <a:r>
              <a:rPr lang="en-US" dirty="0" smtClean="0"/>
              <a:t> </a:t>
            </a:r>
            <a:r>
              <a:rPr lang="en-US" dirty="0" err="1" smtClean="0"/>
              <a:t>ish</a:t>
            </a:r>
            <a:r>
              <a:rPr lang="en-US" dirty="0" smtClean="0"/>
              <a:t> </a:t>
            </a:r>
            <a:r>
              <a:rPr lang="en-US" dirty="0" err="1" smtClean="0"/>
              <a:t>siklini</a:t>
            </a:r>
            <a:r>
              <a:rPr lang="en-US" dirty="0" smtClean="0"/>
              <a:t> </a:t>
            </a:r>
            <a:r>
              <a:rPr lang="en-US" dirty="0" err="1" smtClean="0"/>
              <a:t>tashkil</a:t>
            </a:r>
            <a:r>
              <a:rPr lang="en-US" dirty="0" smtClean="0"/>
              <a:t> </a:t>
            </a:r>
            <a:r>
              <a:rPr lang="en-US" dirty="0" err="1" smtClean="0"/>
              <a:t>etadi</a:t>
            </a:r>
            <a:r>
              <a:rPr lang="en-US" dirty="0" smtClean="0"/>
              <a:t>. </a:t>
            </a:r>
            <a:r>
              <a:rPr lang="en-US" dirty="0" err="1" smtClean="0"/>
              <a:t>Yurakning</a:t>
            </a:r>
            <a:r>
              <a:rPr lang="en-US" dirty="0" smtClean="0"/>
              <a:t> </a:t>
            </a:r>
            <a:r>
              <a:rPr lang="en-US" dirty="0" err="1" smtClean="0"/>
              <a:t>ish</a:t>
            </a:r>
            <a:r>
              <a:rPr lang="en-US" dirty="0" smtClean="0"/>
              <a:t> </a:t>
            </a:r>
            <a:r>
              <a:rPr lang="en-US" dirty="0" err="1" smtClean="0"/>
              <a:t>sikli</a:t>
            </a:r>
            <a:r>
              <a:rPr lang="en-US" dirty="0" smtClean="0"/>
              <a:t> </a:t>
            </a:r>
            <a:r>
              <a:rPr lang="en-US" dirty="0" err="1" smtClean="0"/>
              <a:t>uch</a:t>
            </a:r>
            <a:r>
              <a:rPr lang="en-US" dirty="0" smtClean="0"/>
              <a:t> </a:t>
            </a:r>
            <a:r>
              <a:rPr lang="en-US" dirty="0" err="1" smtClean="0"/>
              <a:t>fazadan</a:t>
            </a:r>
            <a:r>
              <a:rPr lang="en-US" dirty="0" smtClean="0"/>
              <a:t> </a:t>
            </a:r>
            <a:r>
              <a:rPr lang="en-US" dirty="0" err="1" smtClean="0"/>
              <a:t>iborat</a:t>
            </a:r>
            <a:r>
              <a:rPr lang="en-US" dirty="0" smtClean="0"/>
              <a:t> </a:t>
            </a:r>
            <a:r>
              <a:rPr lang="en-US" dirty="0" err="1" smtClean="0"/>
              <a:t>bo‘lib</a:t>
            </a:r>
            <a:r>
              <a:rPr lang="en-US" dirty="0" smtClean="0"/>
              <a:t>, </a:t>
            </a:r>
            <a:r>
              <a:rPr lang="en-US" dirty="0" err="1" smtClean="0"/>
              <a:t>uning</a:t>
            </a:r>
            <a:r>
              <a:rPr lang="en-US" dirty="0" smtClean="0"/>
              <a:t> I </a:t>
            </a:r>
            <a:r>
              <a:rPr lang="en-US" dirty="0" err="1" smtClean="0"/>
              <a:t>fazasida</a:t>
            </a:r>
            <a:r>
              <a:rPr lang="en-US" dirty="0" smtClean="0"/>
              <a:t> </a:t>
            </a:r>
            <a:r>
              <a:rPr lang="en-US" dirty="0" err="1" smtClean="0"/>
              <a:t>bo‘lmalarning</a:t>
            </a:r>
            <a:r>
              <a:rPr lang="en-US" dirty="0" smtClean="0"/>
              <a:t> </a:t>
            </a:r>
            <a:r>
              <a:rPr lang="en-US" dirty="0" err="1" smtClean="0"/>
              <a:t>qisqarishi</a:t>
            </a:r>
            <a:r>
              <a:rPr lang="en-US" dirty="0" smtClean="0"/>
              <a:t> </a:t>
            </a:r>
            <a:r>
              <a:rPr lang="en-US" dirty="0" err="1" smtClean="0"/>
              <a:t>ro‘y</a:t>
            </a:r>
            <a:r>
              <a:rPr lang="en-US" dirty="0" smtClean="0"/>
              <a:t> </a:t>
            </a:r>
            <a:r>
              <a:rPr lang="en-US" dirty="0" err="1" smtClean="0"/>
              <a:t>bersa</a:t>
            </a:r>
            <a:r>
              <a:rPr lang="en-US" dirty="0" smtClean="0"/>
              <a:t>, II </a:t>
            </a:r>
            <a:r>
              <a:rPr lang="en-US" dirty="0" err="1" smtClean="0"/>
              <a:t>fazada</a:t>
            </a:r>
            <a:r>
              <a:rPr lang="en-US" dirty="0" smtClean="0"/>
              <a:t> </a:t>
            </a:r>
            <a:r>
              <a:rPr lang="en-US" dirty="0" err="1" smtClean="0"/>
              <a:t>qorinchalarning</a:t>
            </a:r>
            <a:r>
              <a:rPr lang="en-US" dirty="0" smtClean="0"/>
              <a:t> </a:t>
            </a:r>
            <a:r>
              <a:rPr lang="en-US" dirty="0" err="1" smtClean="0"/>
              <a:t>qisqarishi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III </a:t>
            </a:r>
            <a:r>
              <a:rPr lang="en-US" dirty="0" err="1" smtClean="0"/>
              <a:t>fazada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yurakning</a:t>
            </a:r>
            <a:r>
              <a:rPr lang="en-US" dirty="0" smtClean="0"/>
              <a:t> </a:t>
            </a:r>
            <a:r>
              <a:rPr lang="en-US" dirty="0" err="1" smtClean="0"/>
              <a:t>bo‘lmacha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qorinchalarining</a:t>
            </a:r>
            <a:r>
              <a:rPr lang="en-US" dirty="0" smtClean="0"/>
              <a:t> </a:t>
            </a:r>
            <a:r>
              <a:rPr lang="en-US" dirty="0" err="1" smtClean="0"/>
              <a:t>baravar</a:t>
            </a:r>
            <a:r>
              <a:rPr lang="en-US" dirty="0" smtClean="0"/>
              <a:t> </a:t>
            </a:r>
            <a:r>
              <a:rPr lang="en-US" dirty="0" err="1" smtClean="0"/>
              <a:t>bo‘shashishi</a:t>
            </a:r>
            <a:r>
              <a:rPr lang="en-US" dirty="0" smtClean="0"/>
              <a:t> </a:t>
            </a:r>
            <a:r>
              <a:rPr lang="en-US" dirty="0" err="1" smtClean="0"/>
              <a:t>kuzatiladi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3303" y="928670"/>
            <a:ext cx="7780678" cy="51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Kichik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doirasi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tomirlari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Kichik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aylanish</a:t>
            </a:r>
            <a:r>
              <a:rPr lang="en-US" dirty="0" smtClean="0"/>
              <a:t> </a:t>
            </a:r>
            <a:r>
              <a:rPr lang="en-US" dirty="0" err="1" smtClean="0"/>
              <a:t>doirasi</a:t>
            </a:r>
            <a:r>
              <a:rPr lang="en-US" dirty="0" smtClean="0"/>
              <a:t> </a:t>
            </a:r>
            <a:r>
              <a:rPr lang="en-US" dirty="0" err="1" smtClean="0"/>
              <a:t>yurakning</a:t>
            </a:r>
            <a:r>
              <a:rPr lang="en-US" dirty="0" smtClean="0"/>
              <a:t>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qorinchasidan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arteriyasi</a:t>
            </a:r>
            <a:r>
              <a:rPr lang="en-US" dirty="0" smtClean="0"/>
              <a:t> </a:t>
            </a:r>
            <a:r>
              <a:rPr lang="en-US" dirty="0" err="1" smtClean="0"/>
              <a:t>stvoli</a:t>
            </a:r>
            <a:r>
              <a:rPr lang="en-US" dirty="0" smtClean="0"/>
              <a:t> (</a:t>
            </a:r>
            <a:r>
              <a:rPr lang="en-US" dirty="0" err="1" smtClean="0"/>
              <a:t>ichida</a:t>
            </a:r>
            <a:r>
              <a:rPr lang="en-US" dirty="0" smtClean="0"/>
              <a:t> </a:t>
            </a:r>
            <a:r>
              <a:rPr lang="en-US" dirty="0" err="1" smtClean="0"/>
              <a:t>venoz</a:t>
            </a:r>
            <a:r>
              <a:rPr lang="en-US" dirty="0" smtClean="0"/>
              <a:t> </a:t>
            </a:r>
            <a:r>
              <a:rPr lang="en-US" dirty="0" err="1" smtClean="0"/>
              <a:t>qon</a:t>
            </a:r>
            <a:r>
              <a:rPr lang="en-US" dirty="0" smtClean="0"/>
              <a:t>)-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boshlanib</a:t>
            </a:r>
            <a:r>
              <a:rPr lang="en-US" dirty="0" smtClean="0"/>
              <a:t>, </a:t>
            </a:r>
            <a:r>
              <a:rPr lang="en-US" dirty="0" err="1" smtClean="0"/>
              <a:t>uzunligi</a:t>
            </a:r>
            <a:r>
              <a:rPr lang="en-US" dirty="0" smtClean="0"/>
              <a:t> 5 </a:t>
            </a:r>
            <a:r>
              <a:rPr lang="en-US" dirty="0" err="1" smtClean="0"/>
              <a:t>sm</a:t>
            </a:r>
            <a:r>
              <a:rPr lang="en-US" dirty="0" smtClean="0"/>
              <a:t>, </a:t>
            </a:r>
            <a:r>
              <a:rPr lang="en-US" dirty="0" err="1" smtClean="0"/>
              <a:t>keng</a:t>
            </a:r>
            <a:r>
              <a:rPr lang="en-US" dirty="0" smtClean="0"/>
              <a:t> </a:t>
            </a:r>
            <a:r>
              <a:rPr lang="en-US" dirty="0" err="1" smtClean="0"/>
              <a:t>ligi</a:t>
            </a:r>
            <a:r>
              <a:rPr lang="en-US" dirty="0" smtClean="0"/>
              <a:t> 2–3 </a:t>
            </a:r>
            <a:r>
              <a:rPr lang="en-US" dirty="0" err="1" smtClean="0"/>
              <a:t>sm</a:t>
            </a:r>
            <a:r>
              <a:rPr lang="en-US" dirty="0" smtClean="0"/>
              <a:t> </a:t>
            </a:r>
            <a:r>
              <a:rPr lang="en-US" dirty="0" err="1" smtClean="0"/>
              <a:t>keladi</a:t>
            </a:r>
            <a:r>
              <a:rPr lang="en-US" dirty="0" smtClean="0"/>
              <a:t>. Bu </a:t>
            </a:r>
            <a:r>
              <a:rPr lang="en-US" dirty="0" err="1" smtClean="0"/>
              <a:t>qon</a:t>
            </a:r>
            <a:r>
              <a:rPr lang="en-US" dirty="0" smtClean="0"/>
              <a:t> </a:t>
            </a:r>
            <a:r>
              <a:rPr lang="en-US" dirty="0" err="1" smtClean="0"/>
              <a:t>tomir</a:t>
            </a:r>
            <a:r>
              <a:rPr lang="en-US" dirty="0" smtClean="0"/>
              <a:t> 2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bo‘linib</a:t>
            </a:r>
            <a:r>
              <a:rPr lang="en-US" dirty="0" smtClean="0"/>
              <a:t>,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chap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arteriyasi</a:t>
            </a:r>
            <a:r>
              <a:rPr lang="en-US" dirty="0" smtClean="0"/>
              <a:t> </a:t>
            </a:r>
            <a:r>
              <a:rPr lang="en-US" dirty="0" err="1" smtClean="0"/>
              <a:t>nomi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darvozasiga</a:t>
            </a:r>
            <a:r>
              <a:rPr lang="en-US" dirty="0" smtClean="0"/>
              <a:t> </a:t>
            </a:r>
            <a:r>
              <a:rPr lang="en-US" dirty="0" err="1" smtClean="0"/>
              <a:t>yo‘naladi</a:t>
            </a:r>
            <a:r>
              <a:rPr lang="en-US" dirty="0" smtClean="0"/>
              <a:t>.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darvozasiga</a:t>
            </a:r>
            <a:r>
              <a:rPr lang="en-US" dirty="0" smtClean="0"/>
              <a:t> </a:t>
            </a:r>
            <a:r>
              <a:rPr lang="en-US" dirty="0" err="1" smtClean="0"/>
              <a:t>kirayotib</a:t>
            </a:r>
            <a:r>
              <a:rPr lang="en-US" dirty="0" smtClean="0"/>
              <a:t>, 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arteriyasi</a:t>
            </a:r>
            <a:r>
              <a:rPr lang="en-US" dirty="0" smtClean="0"/>
              <a:t> 3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shoxga</a:t>
            </a:r>
            <a:r>
              <a:rPr lang="en-US" dirty="0" smtClean="0"/>
              <a:t> (</a:t>
            </a:r>
            <a:r>
              <a:rPr lang="en-US" dirty="0" err="1" smtClean="0"/>
              <a:t>o‘ng</a:t>
            </a:r>
            <a:r>
              <a:rPr lang="en-US" dirty="0" smtClean="0"/>
              <a:t> </a:t>
            </a:r>
            <a:r>
              <a:rPr lang="en-US" dirty="0" err="1" smtClean="0"/>
              <a:t>o‘pka</a:t>
            </a:r>
            <a:r>
              <a:rPr lang="en-US" dirty="0" smtClean="0"/>
              <a:t> 3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bo‘lagi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), chap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arteriyasi</a:t>
            </a:r>
            <a:r>
              <a:rPr lang="en-US" dirty="0" smtClean="0"/>
              <a:t> 2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shoxga</a:t>
            </a:r>
            <a:r>
              <a:rPr lang="en-US" dirty="0" smtClean="0"/>
              <a:t> (chap </a:t>
            </a:r>
            <a:r>
              <a:rPr lang="en-US" dirty="0" err="1" smtClean="0"/>
              <a:t>o‘pka</a:t>
            </a:r>
            <a:r>
              <a:rPr lang="en-US" dirty="0" smtClean="0"/>
              <a:t> 2 </a:t>
            </a:r>
            <a:r>
              <a:rPr lang="en-US" dirty="0" err="1" smtClean="0"/>
              <a:t>bo‘lagi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) </a:t>
            </a:r>
            <a:r>
              <a:rPr lang="en-US" dirty="0" err="1" smtClean="0"/>
              <a:t>bo‘linib</a:t>
            </a:r>
            <a:r>
              <a:rPr lang="en-US" dirty="0" smtClean="0"/>
              <a:t>, </a:t>
            </a:r>
            <a:r>
              <a:rPr lang="en-US" dirty="0" err="1" smtClean="0"/>
              <a:t>yuqorida</a:t>
            </a:r>
            <a:r>
              <a:rPr lang="en-US" dirty="0" smtClean="0"/>
              <a:t> </a:t>
            </a:r>
            <a:r>
              <a:rPr lang="en-US" dirty="0" err="1" smtClean="0"/>
              <a:t>ko‘rsatilganidek</a:t>
            </a:r>
            <a:r>
              <a:rPr lang="en-US" dirty="0" smtClean="0"/>
              <a:t>, </a:t>
            </a:r>
            <a:r>
              <a:rPr lang="en-US" dirty="0" err="1" smtClean="0"/>
              <a:t>o‘pka</a:t>
            </a:r>
            <a:r>
              <a:rPr lang="en-US" dirty="0" smtClean="0"/>
              <a:t> </a:t>
            </a:r>
            <a:r>
              <a:rPr lang="en-US" dirty="0" err="1" smtClean="0"/>
              <a:t>bo‘laklariga</a:t>
            </a:r>
            <a:r>
              <a:rPr lang="en-US" dirty="0" smtClean="0"/>
              <a:t> </a:t>
            </a:r>
            <a:r>
              <a:rPr lang="en-US" dirty="0" err="1" smtClean="0"/>
              <a:t>boradi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0229" y="1600200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989034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 smtClean="0">
                <a:solidFill>
                  <a:srgbClr val="FF0000"/>
                </a:solidFill>
              </a:rPr>
              <a:t>Katta qon aylanish doirasi tomirlari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Aortaning</a:t>
            </a:r>
            <a:r>
              <a:rPr lang="en-US" dirty="0" smtClean="0"/>
              <a:t> </a:t>
            </a:r>
            <a:r>
              <a:rPr lang="en-US" dirty="0" err="1" smtClean="0"/>
              <a:t>quyidagi</a:t>
            </a:r>
            <a:r>
              <a:rPr lang="en-US" dirty="0" smtClean="0"/>
              <a:t> </a:t>
            </a:r>
            <a:r>
              <a:rPr lang="en-US" dirty="0" err="1" smtClean="0"/>
              <a:t>qismlari</a:t>
            </a:r>
            <a:r>
              <a:rPr lang="en-US" dirty="0" smtClean="0"/>
              <a:t> </a:t>
            </a:r>
            <a:r>
              <a:rPr lang="en-US" dirty="0" err="1" smtClean="0"/>
              <a:t>tafovut</a:t>
            </a:r>
            <a:r>
              <a:rPr lang="en-US" dirty="0" smtClean="0"/>
              <a:t> </a:t>
            </a:r>
            <a:r>
              <a:rPr lang="en-US" dirty="0" err="1" smtClean="0"/>
              <a:t>qilinadi</a:t>
            </a:r>
            <a:r>
              <a:rPr lang="en-US" dirty="0" smtClean="0"/>
              <a:t>: 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 smtClean="0"/>
              <a:t>) </a:t>
            </a:r>
            <a:r>
              <a:rPr lang="en-US" dirty="0" err="1" smtClean="0"/>
              <a:t>aortaning</a:t>
            </a:r>
            <a:r>
              <a:rPr lang="en-US" dirty="0" smtClean="0"/>
              <a:t> </a:t>
            </a:r>
            <a:r>
              <a:rPr lang="en-US" dirty="0" err="1" smtClean="0"/>
              <a:t>boshlanish</a:t>
            </a:r>
            <a:r>
              <a:rPr lang="en-US" dirty="0" smtClean="0"/>
              <a:t> </a:t>
            </a:r>
            <a:r>
              <a:rPr lang="en-US" dirty="0" err="1" smtClean="0"/>
              <a:t>qismidagi</a:t>
            </a:r>
            <a:r>
              <a:rPr lang="en-US" dirty="0" smtClean="0"/>
              <a:t> </a:t>
            </a:r>
            <a:r>
              <a:rPr lang="en-US" dirty="0" err="1" smtClean="0"/>
              <a:t>kengaygan</a:t>
            </a:r>
            <a:r>
              <a:rPr lang="en-US" dirty="0" smtClean="0"/>
              <a:t> (</a:t>
            </a:r>
            <a:r>
              <a:rPr lang="en-US" dirty="0" err="1" smtClean="0"/>
              <a:t>piyozcha</a:t>
            </a:r>
            <a:r>
              <a:rPr lang="en-US" dirty="0" smtClean="0"/>
              <a:t>) </a:t>
            </a:r>
            <a:r>
              <a:rPr lang="en-US" dirty="0" err="1" smtClean="0"/>
              <a:t>qismi</a:t>
            </a:r>
            <a:r>
              <a:rPr lang="en-US" dirty="0" smtClean="0"/>
              <a:t>;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 smtClean="0"/>
              <a:t>) </a:t>
            </a:r>
            <a:r>
              <a:rPr lang="en-US" dirty="0" err="1" smtClean="0"/>
              <a:t>yuqoriga</a:t>
            </a:r>
            <a:r>
              <a:rPr lang="en-US" dirty="0" smtClean="0"/>
              <a:t> </a:t>
            </a:r>
            <a:r>
              <a:rPr lang="en-US" dirty="0" err="1" smtClean="0"/>
              <a:t>ko‘tariluvchi</a:t>
            </a:r>
            <a:r>
              <a:rPr lang="en-US" dirty="0" smtClean="0"/>
              <a:t> </a:t>
            </a:r>
            <a:r>
              <a:rPr lang="en-US" dirty="0" err="1" smtClean="0"/>
              <a:t>qismi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smtClean="0"/>
              <a:t>3) </a:t>
            </a:r>
            <a:r>
              <a:rPr lang="en-US" dirty="0" err="1" smtClean="0"/>
              <a:t>aortaning</a:t>
            </a:r>
            <a:r>
              <a:rPr lang="en-US" dirty="0" smtClean="0"/>
              <a:t> </a:t>
            </a:r>
            <a:r>
              <a:rPr lang="en-US" dirty="0" err="1" smtClean="0"/>
              <a:t>ravog‘i</a:t>
            </a:r>
            <a:r>
              <a:rPr lang="en-US" dirty="0" smtClean="0"/>
              <a:t>;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 smtClean="0"/>
              <a:t>) </a:t>
            </a:r>
            <a:r>
              <a:rPr lang="en-US" dirty="0" err="1" smtClean="0"/>
              <a:t>pastga</a:t>
            </a:r>
            <a:r>
              <a:rPr lang="en-US" dirty="0" smtClean="0"/>
              <a:t> </a:t>
            </a:r>
            <a:r>
              <a:rPr lang="en-US" dirty="0" err="1" smtClean="0"/>
              <a:t>tushuvchi</a:t>
            </a:r>
            <a:r>
              <a:rPr lang="en-US" dirty="0" smtClean="0"/>
              <a:t> </a:t>
            </a:r>
            <a:r>
              <a:rPr lang="en-US" dirty="0" err="1" smtClean="0"/>
              <a:t>qismi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 smtClean="0"/>
              <a:t>5) </a:t>
            </a:r>
            <a:r>
              <a:rPr lang="en-US" dirty="0" err="1" smtClean="0"/>
              <a:t>aortaning</a:t>
            </a:r>
            <a:r>
              <a:rPr lang="en-US" dirty="0" smtClean="0"/>
              <a:t> </a:t>
            </a:r>
            <a:r>
              <a:rPr lang="en-US" dirty="0" err="1" smtClean="0"/>
              <a:t>oxirgi</a:t>
            </a:r>
            <a:r>
              <a:rPr lang="en-US" dirty="0" smtClean="0"/>
              <a:t> 2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shoxga</a:t>
            </a:r>
            <a:r>
              <a:rPr lang="en-US" dirty="0" smtClean="0"/>
              <a:t> </a:t>
            </a:r>
            <a:r>
              <a:rPr lang="en-US" dirty="0" err="1" smtClean="0"/>
              <a:t>bo‘lingan</a:t>
            </a:r>
            <a:r>
              <a:rPr lang="en-US" dirty="0" smtClean="0"/>
              <a:t> (</a:t>
            </a:r>
            <a:r>
              <a:rPr lang="en-US" dirty="0" err="1" smtClean="0"/>
              <a:t>ayrisimon</a:t>
            </a:r>
            <a:r>
              <a:rPr lang="en-US" dirty="0" smtClean="0"/>
              <a:t>) </a:t>
            </a:r>
            <a:r>
              <a:rPr lang="en-US" dirty="0" err="1" smtClean="0"/>
              <a:t>qismi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3662364" cy="4883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154247"/>
            <a:ext cx="3429024" cy="4906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61737"/>
            <a:ext cx="4714908" cy="6796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7467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Vena </a:t>
            </a:r>
            <a:r>
              <a:rPr lang="en-US" dirty="0" err="1" smtClean="0">
                <a:solidFill>
                  <a:srgbClr val="FF0000"/>
                </a:solidFill>
              </a:rPr>
              <a:t>qon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tomirlari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50926" indent="-514350">
              <a:buAutoNum type="arabicParenR"/>
            </a:pPr>
            <a:r>
              <a:rPr lang="en-US" dirty="0" err="1" smtClean="0"/>
              <a:t>venalarda</a:t>
            </a:r>
            <a:r>
              <a:rPr lang="en-US" dirty="0" smtClean="0"/>
              <a:t> </a:t>
            </a:r>
            <a:r>
              <a:rPr lang="en-US" dirty="0" err="1" smtClean="0"/>
              <a:t>bosim</a:t>
            </a:r>
            <a:r>
              <a:rPr lang="en-US" dirty="0" smtClean="0"/>
              <a:t> </a:t>
            </a:r>
            <a:r>
              <a:rPr lang="en-US" dirty="0" err="1" smtClean="0"/>
              <a:t>kichik</a:t>
            </a:r>
            <a:r>
              <a:rPr lang="en-US" dirty="0" smtClean="0"/>
              <a:t>, </a:t>
            </a:r>
            <a:r>
              <a:rPr lang="en-US" dirty="0" err="1" smtClean="0"/>
              <a:t>arteriyalarda</a:t>
            </a:r>
            <a:r>
              <a:rPr lang="en-US" dirty="0" smtClean="0"/>
              <a:t> </a:t>
            </a:r>
            <a:r>
              <a:rPr lang="en-US" dirty="0" err="1" smtClean="0"/>
              <a:t>baland</a:t>
            </a:r>
            <a:r>
              <a:rPr lang="en-US" dirty="0" smtClean="0"/>
              <a:t> (150–160 mm </a:t>
            </a:r>
            <a:r>
              <a:rPr lang="en-US" dirty="0" err="1" smtClean="0"/>
              <a:t>simob</a:t>
            </a:r>
            <a:r>
              <a:rPr lang="en-US" dirty="0" smtClean="0"/>
              <a:t> </a:t>
            </a:r>
            <a:r>
              <a:rPr lang="en-US" dirty="0" err="1" smtClean="0"/>
              <a:t>ustuniga</a:t>
            </a:r>
            <a:r>
              <a:rPr lang="en-US" dirty="0" smtClean="0"/>
              <a:t> </a:t>
            </a:r>
            <a:r>
              <a:rPr lang="en-US" dirty="0" err="1" smtClean="0"/>
              <a:t>teng</a:t>
            </a:r>
            <a:r>
              <a:rPr lang="en-US" dirty="0" smtClean="0"/>
              <a:t>), </a:t>
            </a:r>
            <a:r>
              <a:rPr lang="en-US" dirty="0" err="1" smtClean="0"/>
              <a:t>shuning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</a:t>
            </a:r>
            <a:r>
              <a:rPr lang="en-US" dirty="0" err="1" smtClean="0"/>
              <a:t>vazifasidan</a:t>
            </a:r>
            <a:r>
              <a:rPr lang="en-US" dirty="0" smtClean="0"/>
              <a:t> </a:t>
            </a:r>
            <a:r>
              <a:rPr lang="en-US" dirty="0" err="1" smtClean="0"/>
              <a:t>kelib</a:t>
            </a:r>
            <a:r>
              <a:rPr lang="en-US" dirty="0" smtClean="0"/>
              <a:t> </a:t>
            </a:r>
            <a:r>
              <a:rPr lang="en-US" dirty="0" err="1" smtClean="0"/>
              <a:t>chiqqan</a:t>
            </a:r>
            <a:r>
              <a:rPr lang="en-US" dirty="0" smtClean="0"/>
              <a:t> </a:t>
            </a:r>
            <a:r>
              <a:rPr lang="en-US" dirty="0" err="1" smtClean="0"/>
              <a:t>holda</a:t>
            </a:r>
            <a:r>
              <a:rPr lang="en-US" dirty="0" smtClean="0"/>
              <a:t>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devorlari</a:t>
            </a:r>
            <a:r>
              <a:rPr lang="en-US" dirty="0" smtClean="0"/>
              <a:t> </a:t>
            </a:r>
            <a:r>
              <a:rPr lang="en-US" dirty="0" err="1" smtClean="0"/>
              <a:t>qalinroq</a:t>
            </a:r>
            <a:r>
              <a:rPr lang="en-US" dirty="0" smtClean="0"/>
              <a:t> </a:t>
            </a:r>
            <a:r>
              <a:rPr lang="en-US" dirty="0" err="1" smtClean="0"/>
              <a:t>bo‘ladi</a:t>
            </a:r>
            <a:r>
              <a:rPr lang="en-US" dirty="0" smtClean="0"/>
              <a:t>; </a:t>
            </a:r>
            <a:endParaRPr lang="en-US" dirty="0" smtClean="0"/>
          </a:p>
          <a:p>
            <a:pPr marL="550926" indent="-514350">
              <a:buAutoNum type="arabicParenR"/>
            </a:pP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r>
              <a:rPr lang="en-US" dirty="0" err="1" smtClean="0"/>
              <a:t>arteriyalarga</a:t>
            </a:r>
            <a:r>
              <a:rPr lang="en-US" dirty="0" smtClean="0"/>
              <a:t> </a:t>
            </a:r>
            <a:r>
              <a:rPr lang="en-US" dirty="0" err="1" smtClean="0"/>
              <a:t>nisbatan</a:t>
            </a:r>
            <a:r>
              <a:rPr lang="en-US" dirty="0" smtClean="0"/>
              <a:t> </a:t>
            </a:r>
            <a:r>
              <a:rPr lang="en-US" dirty="0" err="1" smtClean="0"/>
              <a:t>ko‘proq</a:t>
            </a:r>
            <a:r>
              <a:rPr lang="en-US" dirty="0" smtClean="0"/>
              <a:t>, </a:t>
            </a:r>
            <a:r>
              <a:rPr lang="en-US" dirty="0" err="1" smtClean="0"/>
              <a:t>ko‘p</a:t>
            </a:r>
            <a:r>
              <a:rPr lang="en-US" dirty="0" smtClean="0"/>
              <a:t> </a:t>
            </a: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arteriya</a:t>
            </a:r>
            <a:r>
              <a:rPr lang="en-US" dirty="0" smtClean="0"/>
              <a:t> </a:t>
            </a:r>
            <a:r>
              <a:rPr lang="en-US" dirty="0" err="1" smtClean="0"/>
              <a:t>yonida</a:t>
            </a:r>
            <a:r>
              <a:rPr lang="en-US" dirty="0" smtClean="0"/>
              <a:t> 2 </a:t>
            </a:r>
            <a:r>
              <a:rPr lang="en-US" dirty="0" err="1" smtClean="0"/>
              <a:t>tadan</a:t>
            </a:r>
            <a:r>
              <a:rPr lang="en-US" dirty="0" smtClean="0"/>
              <a:t> </a:t>
            </a:r>
            <a:r>
              <a:rPr lang="en-US" dirty="0" err="1" smtClean="0"/>
              <a:t>joylashgan</a:t>
            </a:r>
            <a:r>
              <a:rPr lang="en-US" dirty="0" smtClean="0"/>
              <a:t>;</a:t>
            </a:r>
          </a:p>
          <a:p>
            <a:pPr marL="550926" indent="-514350">
              <a:buAutoNum type="arabicParenR"/>
            </a:pP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to‘qimadan</a:t>
            </a:r>
            <a:r>
              <a:rPr lang="en-US" dirty="0" smtClean="0"/>
              <a:t> </a:t>
            </a:r>
            <a:r>
              <a:rPr lang="en-US" dirty="0" err="1" smtClean="0"/>
              <a:t>yurakka</a:t>
            </a:r>
            <a:r>
              <a:rPr lang="en-US" dirty="0" smtClean="0"/>
              <a:t>, </a:t>
            </a:r>
            <a:r>
              <a:rPr lang="en-US" dirty="0" err="1" smtClean="0"/>
              <a:t>arteriyalar</a:t>
            </a:r>
            <a:r>
              <a:rPr lang="en-US" dirty="0" smtClean="0"/>
              <a:t> </a:t>
            </a:r>
            <a:r>
              <a:rPr lang="en-US" dirty="0" err="1" smtClean="0"/>
              <a:t>yurakdan</a:t>
            </a:r>
            <a:r>
              <a:rPr lang="en-US" dirty="0" smtClean="0"/>
              <a:t> </a:t>
            </a:r>
            <a:r>
              <a:rPr lang="en-US" dirty="0" err="1" smtClean="0"/>
              <a:t>to‘qimaga</a:t>
            </a:r>
            <a:r>
              <a:rPr lang="en-US" dirty="0" smtClean="0"/>
              <a:t> </a:t>
            </a:r>
            <a:r>
              <a:rPr lang="en-US" dirty="0" err="1" smtClean="0"/>
              <a:t>yo‘nalgan</a:t>
            </a:r>
            <a:r>
              <a:rPr lang="en-US" dirty="0" smtClean="0"/>
              <a:t>; </a:t>
            </a:r>
            <a:endParaRPr lang="en-US" dirty="0" smtClean="0"/>
          </a:p>
          <a:p>
            <a:pPr marL="550926" indent="-514350">
              <a:buAutoNum type="arabicParenR"/>
            </a:pPr>
            <a:r>
              <a:rPr lang="en-US" dirty="0" err="1" smtClean="0"/>
              <a:t>teri</a:t>
            </a:r>
            <a:r>
              <a:rPr lang="en-US" dirty="0" smtClean="0"/>
              <a:t> </a:t>
            </a:r>
            <a:r>
              <a:rPr lang="en-US" dirty="0" err="1" smtClean="0"/>
              <a:t>osti</a:t>
            </a:r>
            <a:r>
              <a:rPr lang="en-US" dirty="0" smtClean="0"/>
              <a:t> </a:t>
            </a:r>
            <a:r>
              <a:rPr lang="en-US" dirty="0" err="1" smtClean="0"/>
              <a:t>yuza</a:t>
            </a:r>
            <a:r>
              <a:rPr lang="en-US" dirty="0" smtClean="0"/>
              <a:t> </a:t>
            </a: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yo‘ldoshsiz</a:t>
            </a:r>
            <a:r>
              <a:rPr lang="en-US" dirty="0" smtClean="0"/>
              <a:t> (</a:t>
            </a:r>
            <a:r>
              <a:rPr lang="en-US" dirty="0" err="1" smtClean="0"/>
              <a:t>arteriyasiz</a:t>
            </a:r>
            <a:r>
              <a:rPr lang="en-US" dirty="0" smtClean="0"/>
              <a:t>) </a:t>
            </a:r>
            <a:r>
              <a:rPr lang="en-US" dirty="0" err="1" smtClean="0"/>
              <a:t>joylashgan</a:t>
            </a:r>
            <a:r>
              <a:rPr lang="en-US" dirty="0" smtClean="0"/>
              <a:t>; </a:t>
            </a:r>
            <a:endParaRPr lang="en-US" dirty="0" smtClean="0"/>
          </a:p>
          <a:p>
            <a:pPr marL="550926" indent="-514350">
              <a:buAutoNum type="arabicParenR"/>
            </a:pP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ichki</a:t>
            </a:r>
            <a:r>
              <a:rPr lang="en-US" dirty="0" smtClean="0"/>
              <a:t> </a:t>
            </a:r>
            <a:r>
              <a:rPr lang="en-US" dirty="0" err="1" smtClean="0"/>
              <a:t>devorida</a:t>
            </a:r>
            <a:r>
              <a:rPr lang="en-US" dirty="0" smtClean="0"/>
              <a:t> </a:t>
            </a:r>
            <a:r>
              <a:rPr lang="en-US" dirty="0" err="1" smtClean="0"/>
              <a:t>cho‘ntaklar</a:t>
            </a:r>
            <a:r>
              <a:rPr lang="en-US" dirty="0" smtClean="0"/>
              <a:t> (</a:t>
            </a:r>
            <a:r>
              <a:rPr lang="en-US" dirty="0" err="1" smtClean="0"/>
              <a:t>klapanlar</a:t>
            </a:r>
            <a:r>
              <a:rPr lang="en-US" dirty="0" smtClean="0"/>
              <a:t>) </a:t>
            </a:r>
            <a:r>
              <a:rPr lang="en-US" dirty="0" err="1" smtClean="0"/>
              <a:t>bo‘ladi</a:t>
            </a:r>
            <a:r>
              <a:rPr lang="en-US" dirty="0" smtClean="0"/>
              <a:t>, </a:t>
            </a:r>
            <a:r>
              <a:rPr lang="en-US" dirty="0" err="1" smtClean="0"/>
              <a:t>ayniqsa</a:t>
            </a:r>
            <a:r>
              <a:rPr lang="en-US" dirty="0" smtClean="0"/>
              <a:t>, </a:t>
            </a:r>
            <a:r>
              <a:rPr lang="en-US" dirty="0" err="1" smtClean="0"/>
              <a:t>oyoq</a:t>
            </a:r>
            <a:r>
              <a:rPr lang="en-US" dirty="0" smtClean="0"/>
              <a:t> </a:t>
            </a:r>
            <a:r>
              <a:rPr lang="en-US" dirty="0" err="1" smtClean="0"/>
              <a:t>venalarida</a:t>
            </a:r>
            <a:r>
              <a:rPr lang="en-US" dirty="0" smtClean="0"/>
              <a:t> </a:t>
            </a:r>
            <a:r>
              <a:rPr lang="en-US" dirty="0" err="1" smtClean="0"/>
              <a:t>nisbatan</a:t>
            </a:r>
            <a:r>
              <a:rPr lang="en-US" dirty="0" smtClean="0"/>
              <a:t> </a:t>
            </a:r>
            <a:r>
              <a:rPr lang="en-US" dirty="0" err="1" smtClean="0"/>
              <a:t>ko‘proq</a:t>
            </a:r>
            <a:r>
              <a:rPr lang="en-US" dirty="0" smtClean="0"/>
              <a:t> </a:t>
            </a:r>
            <a:r>
              <a:rPr lang="en-US" dirty="0" err="1" smtClean="0"/>
              <a:t>uchraydi</a:t>
            </a:r>
            <a:r>
              <a:rPr lang="en-US" dirty="0" smtClean="0"/>
              <a:t>;</a:t>
            </a:r>
          </a:p>
          <a:p>
            <a:pPr marL="550926" indent="-514350">
              <a:buAutoNum type="arabicParenR"/>
            </a:pPr>
            <a:r>
              <a:rPr lang="en-US" dirty="0" err="1" smtClean="0"/>
              <a:t>arteriyalar</a:t>
            </a:r>
            <a:r>
              <a:rPr lang="en-US" dirty="0" smtClean="0"/>
              <a:t> </a:t>
            </a:r>
            <a:r>
              <a:rPr lang="en-US" dirty="0" err="1" smtClean="0"/>
              <a:t>bitta</a:t>
            </a:r>
            <a:r>
              <a:rPr lang="en-US" dirty="0" smtClean="0"/>
              <a:t> </a:t>
            </a:r>
            <a:r>
              <a:rPr lang="en-US" dirty="0" err="1" smtClean="0"/>
              <a:t>aortadan</a:t>
            </a:r>
            <a:r>
              <a:rPr lang="en-US" dirty="0" smtClean="0"/>
              <a:t> </a:t>
            </a:r>
            <a:r>
              <a:rPr lang="en-US" dirty="0" err="1" smtClean="0"/>
              <a:t>shoxlansalar</a:t>
            </a:r>
            <a:r>
              <a:rPr lang="en-US" dirty="0" smtClean="0"/>
              <a:t>, </a:t>
            </a:r>
            <a:r>
              <a:rPr lang="en-US" dirty="0" err="1" smtClean="0"/>
              <a:t>venalar</a:t>
            </a:r>
            <a:r>
              <a:rPr lang="en-US" dirty="0" smtClean="0"/>
              <a:t> </a:t>
            </a:r>
            <a:r>
              <a:rPr lang="en-US" dirty="0" err="1" smtClean="0"/>
              <a:t>oxirida</a:t>
            </a:r>
            <a:r>
              <a:rPr lang="en-US" dirty="0" smtClean="0"/>
              <a:t> </a:t>
            </a:r>
            <a:r>
              <a:rPr lang="en-US" dirty="0" err="1" smtClean="0"/>
              <a:t>ikkita</a:t>
            </a:r>
            <a:r>
              <a:rPr lang="en-US" dirty="0" smtClean="0"/>
              <a:t> </a:t>
            </a:r>
            <a:r>
              <a:rPr lang="en-US" dirty="0" err="1" smtClean="0"/>
              <a:t>yirik</a:t>
            </a:r>
            <a:r>
              <a:rPr lang="en-US" dirty="0" smtClean="0"/>
              <a:t> </a:t>
            </a:r>
            <a:r>
              <a:rPr lang="en-US" dirty="0" err="1" smtClean="0"/>
              <a:t>venalarni</a:t>
            </a:r>
            <a:r>
              <a:rPr lang="en-US" dirty="0" smtClean="0"/>
              <a:t> </a:t>
            </a:r>
            <a:r>
              <a:rPr lang="en-US" dirty="0" err="1" smtClean="0"/>
              <a:t>tashkil</a:t>
            </a:r>
            <a:r>
              <a:rPr lang="en-US" dirty="0" smtClean="0"/>
              <a:t> </a:t>
            </a:r>
            <a:r>
              <a:rPr lang="en-US" dirty="0" err="1" smtClean="0"/>
              <a:t>qiladilar</a:t>
            </a:r>
            <a:r>
              <a:rPr lang="en-US" dirty="0" smtClean="0"/>
              <a:t>; </a:t>
            </a:r>
            <a:endParaRPr lang="en-US" dirty="0" smtClean="0"/>
          </a:p>
          <a:p>
            <a:pPr marL="550926" indent="-514350">
              <a:buAutoNum type="arabicParenR"/>
            </a:pPr>
            <a:r>
              <a:rPr lang="en-US" dirty="0" err="1" smtClean="0"/>
              <a:t>limfalar</a:t>
            </a:r>
            <a:r>
              <a:rPr lang="en-US" dirty="0" smtClean="0"/>
              <a:t> </a:t>
            </a:r>
            <a:r>
              <a:rPr lang="en-US" dirty="0" err="1" smtClean="0"/>
              <a:t>venalarga</a:t>
            </a:r>
            <a:r>
              <a:rPr lang="en-US" dirty="0" smtClean="0"/>
              <a:t> </a:t>
            </a:r>
            <a:r>
              <a:rPr lang="en-US" dirty="0" err="1" smtClean="0"/>
              <a:t>o‘z</a:t>
            </a:r>
            <a:r>
              <a:rPr lang="en-US" dirty="0" smtClean="0"/>
              <a:t> </a:t>
            </a:r>
            <a:r>
              <a:rPr lang="en-US" dirty="0" err="1" smtClean="0"/>
              <a:t>suyuqligini</a:t>
            </a:r>
            <a:r>
              <a:rPr lang="en-US" dirty="0" smtClean="0"/>
              <a:t> </a:t>
            </a:r>
            <a:r>
              <a:rPr lang="en-US" dirty="0" err="1" smtClean="0"/>
              <a:t>to‘kadilar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</TotalTime>
  <Words>694</Words>
  <PresentationFormat>Экран (4:3)</PresentationFormat>
  <Paragraphs>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Техническая</vt:lpstr>
      <vt:lpstr>   Yurak qon-      tomir tizimlari</vt:lpstr>
      <vt:lpstr>Слайд 2</vt:lpstr>
      <vt:lpstr>Слайд 3</vt:lpstr>
      <vt:lpstr>Слайд 4</vt:lpstr>
      <vt:lpstr>Слайд 5</vt:lpstr>
      <vt:lpstr>Слайд 6</vt:lpstr>
      <vt:lpstr>Yurak</vt:lpstr>
      <vt:lpstr>Слайд 8</vt:lpstr>
      <vt:lpstr>Yurak faoliyati</vt:lpstr>
      <vt:lpstr>Слайд 10</vt:lpstr>
      <vt:lpstr>Kichik qon aylanish doirasi tomirlari</vt:lpstr>
      <vt:lpstr>Слайд 12</vt:lpstr>
      <vt:lpstr>Katta qon aylanish doirasi tomirlari</vt:lpstr>
      <vt:lpstr>Слайд 14</vt:lpstr>
      <vt:lpstr>Слайд 15</vt:lpstr>
      <vt:lpstr>Vena qon tomirlari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Yurak qon-      tomir tizimlari</dc:title>
  <dc:creator>qwertys</dc:creator>
  <cp:lastModifiedBy>qwertys</cp:lastModifiedBy>
  <cp:revision>4</cp:revision>
  <dcterms:created xsi:type="dcterms:W3CDTF">2021-04-28T15:20:58Z</dcterms:created>
  <dcterms:modified xsi:type="dcterms:W3CDTF">2021-04-28T15:45:55Z</dcterms:modified>
</cp:coreProperties>
</file>