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2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59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5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118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604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12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49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952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73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506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91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C607D-5196-4463-A3AE-80D7D1C0D91F}" type="datetimeFigureOut">
              <a:rPr lang="ru-RU" smtClean="0"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EA394-9F1A-4133-90D7-8594240C6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9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3914" y="1321978"/>
            <a:ext cx="105487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chiqarishni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estetik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tashkil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qilishning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vazifasi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nafaqat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zarur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balki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qulay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foydali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’l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muhit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texnikani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yaratishdir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Buning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chiqarishda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organizmining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funksiyalanishiga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nimalar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to'siqlik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qilishi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buning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oldini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olish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ergonomika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dizayn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nimalar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qila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olishi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mumkinligini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bilish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zarur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35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3184" y="1394217"/>
            <a:ext cx="10177670" cy="3892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Tarbiyaviy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maqsadi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antisanitariyaga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faol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salbiy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munosabatni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korxona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ma’muriyati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mehnat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sharoit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lariga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e’tiborsizlikka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munosabatni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shakllantirish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o'rniga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talabchanlikni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odamning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biologik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jonzot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imkoni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yatlariga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zid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sharoitlarda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mehnat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qilishi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sifatidan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qoniqib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bo'lmasligini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tushuntirish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kabilardan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iborat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97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0991" y="1443841"/>
            <a:ext cx="94885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Mehnatning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sanitar-gigienik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sharoitlari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chiqarish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muhitining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fizik-kimyoviy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parametrlarini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me’yor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lashtirish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vujudga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keltiriladi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Bunday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sharoitlar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arxitektura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qurilish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muhandis-texnik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qurilmalar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tashkiliy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tadbirlar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dizaynerlik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yechimlari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h.k.lar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yig'ish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ta’minlanadi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o‘mi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kengligining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keladigan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o'lqhamlari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ya’ni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ishchi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harakatlar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erkinligi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yerda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 ‘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ergonomik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loyihalashtirish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dizaynerlik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modelizatsiyalash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elementlari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o'ynaydi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7387" y="318916"/>
            <a:ext cx="100173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o'rnidagi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fiziologik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qulay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sharoitlarga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quyidagilar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kiradi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48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1722" y="508409"/>
            <a:ext cx="9197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Ishchining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organizmiga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ta’sir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qiladigan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fizik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omillar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quyida­gilar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51721" y="1426698"/>
            <a:ext cx="9515061" cy="446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harorat-namlik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rejimi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joyidagi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havo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harorati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issiqlik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radiatsiyasi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havoning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nisbiy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namligi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havo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tezligining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fizikaviy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tavsifi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masalan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havodagi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moddalar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miqdori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chiqarish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binolaridagi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shovqin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mashina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mexanizm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asboblaming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tebranishi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insolatsiya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to'g'ridan-to'g'ri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quyoshdan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radiatsiyalanish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yoritish-tabiiy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kunduzi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sun’iy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chirog'i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894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7982" y="1551947"/>
            <a:ext cx="10177670" cy="324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Metallurgiya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qator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sexlar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xarakterli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harorat-namlik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rejimlarini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noqulay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sharoitlari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insonning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qo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pPr algn="just">
              <a:lnSpc>
                <a:spcPct val="150000"/>
              </a:lnSpc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biliyatiga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sezilarli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ta’sir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o'tkazadi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Shuning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sanitariya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me’yorlarida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harakatning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maqbul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darajasi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16—22°C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nisbiy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namlik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darajasi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40—80° С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belgilanadi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39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8382" y="314814"/>
            <a:ext cx="10204174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Insonga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harorat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ta’sir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qilishi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natijasida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issiqlik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ajrab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chiqishi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ortib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tananing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issiqlikka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moslashuvi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buziladi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Ekstremal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hollarda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tananing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alohida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qismlari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sovib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ketishi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muzlab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kolishi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Bunday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hollarda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issiq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kiyim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sovugni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bartaraf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qilishning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texnik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vositalaridan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tashqari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jismoniy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mehnatning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qulay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rejimi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0904" y="3664770"/>
            <a:ext cx="100716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Yuqori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harorat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ta’sirini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kamaytirish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issiqlik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manbalari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izolatsiyalanadi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issiqlik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radiatsiyalaridan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suvli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to‘siqlar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g‘ilof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ekranlar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yordamida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himoyalanadi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ventilator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maxsus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kiyimlar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foydalaniladi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619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2939" y="1620801"/>
            <a:ext cx="1019092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Ayrim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mashinasozlik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korxonalarida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radiatsiya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fonlari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boiishi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muhandislik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himoya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vositalari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izolatsiyala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nadi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Ionlanuvchi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nurlanishlar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berlarda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oichanadi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—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ekvivalent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dozasining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tizimdan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tashqari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birligi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boiib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1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rentgen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nurlanish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ekspozitsion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dozasida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kuzatiladigan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biologik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effektga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keladi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Me’yorlar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yilga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0,5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5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bergacha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bo'lgan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minimal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radiatsion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fonni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belgilaydi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681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4722" t="19248" r="14454" b="11005"/>
          <a:stretch/>
        </p:blipFill>
        <p:spPr>
          <a:xfrm>
            <a:off x="1205947" y="675860"/>
            <a:ext cx="10310191" cy="553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78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4314" t="20516" r="14454" b="21875"/>
          <a:stretch/>
        </p:blipFill>
        <p:spPr>
          <a:xfrm>
            <a:off x="583095" y="795130"/>
            <a:ext cx="10893288" cy="527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29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1808" y="1532716"/>
            <a:ext cx="93957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Mehnat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qilishning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qulay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sharoitlarini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tutib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turish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tomonlama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ishchining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o'ziga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u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operatsiyalarini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to'g'ri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maqsadli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amalga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oshira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olishiga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o'mini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tashkil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olishiga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toza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bilishiga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jihozlarni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to‘g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qo‘llay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olishiga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bo'ladi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0915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186</Words>
  <Application>Microsoft Office PowerPoint</Application>
  <PresentationFormat>Широкоэкранный</PresentationFormat>
  <Paragraphs>24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16</cp:revision>
  <dcterms:created xsi:type="dcterms:W3CDTF">2021-11-01T16:04:26Z</dcterms:created>
  <dcterms:modified xsi:type="dcterms:W3CDTF">2021-11-01T16:29:47Z</dcterms:modified>
</cp:coreProperties>
</file>