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91" r:id="rId4"/>
    <p:sldId id="258" r:id="rId5"/>
    <p:sldId id="259" r:id="rId6"/>
    <p:sldId id="260" r:id="rId7"/>
    <p:sldId id="261" r:id="rId8"/>
    <p:sldId id="263" r:id="rId9"/>
    <p:sldId id="269" r:id="rId10"/>
    <p:sldId id="272" r:id="rId11"/>
    <p:sldId id="273" r:id="rId12"/>
    <p:sldId id="278" r:id="rId13"/>
    <p:sldId id="281" r:id="rId14"/>
    <p:sldId id="292" r:id="rId15"/>
    <p:sldId id="287" r:id="rId16"/>
    <p:sldId id="288" r:id="rId17"/>
    <p:sldId id="284" r:id="rId18"/>
    <p:sldId id="285" r:id="rId19"/>
    <p:sldId id="286" r:id="rId20"/>
    <p:sldId id="29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1" autoAdjust="0"/>
    <p:restoredTop sz="94607" autoAdjust="0"/>
  </p:normalViewPr>
  <p:slideViewPr>
    <p:cSldViewPr>
      <p:cViewPr varScale="1">
        <p:scale>
          <a:sx n="69" d="100"/>
          <a:sy n="69" d="100"/>
        </p:scale>
        <p:origin x="140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1A2AD8-C5C1-4AB1-A224-E45F63126065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231B1-872C-428D-8461-8C3F774AF4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231B1-872C-428D-8461-8C3F774AF42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6231B1-872C-428D-8461-8C3F774AF42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8DDC86-4C1E-4D73-A96D-CA738B3AD946}" type="datetimeFigureOut">
              <a:rPr lang="ru-RU" smtClean="0"/>
              <a:pPr/>
              <a:t>сб 24.11.18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5986D-8C48-4D49-A581-67627B01D9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T\Desktop\Bakteriyalar\bos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4340" y="5733256"/>
            <a:ext cx="1499659" cy="112474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1097" y="193528"/>
            <a:ext cx="8843001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GULISTON DAVLAT UNIVERSITETI </a:t>
            </a:r>
          </a:p>
          <a:p>
            <a:pPr algn="ctr"/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Pedagogika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fakulteti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BT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va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STI 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yo’nalishi</a:t>
            </a:r>
            <a:r>
              <a:rPr lang="en-US" sz="54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42-17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guruh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talabasi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Davlatova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Gulbahorning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Tabiatshunoslik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va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uni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o’qitish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metodikasi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fanidan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yaratgan</a:t>
            </a:r>
            <a:r>
              <a:rPr lang="en-US" sz="5400" b="1" dirty="0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slaydi</a:t>
            </a:r>
            <a:r>
              <a:rPr lang="en-US" sz="5400" b="1" dirty="0">
                <a:ln w="1778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blipFill>
                  <a:blip r:embed="rId3"/>
                  <a:tile tx="0" ty="0" sx="100000" sy="100000" flip="none" algn="tl"/>
                </a:blipFill>
                <a:effectLst>
                  <a:outerShdw blurRad="50800" algn="tl" rotWithShape="0">
                    <a:srgbClr val="000000"/>
                  </a:outerShdw>
                </a:effectLst>
              </a:rPr>
              <a:t>: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RT\Desktop\Zamburug'\410238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" y="-105508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84023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Zamburug’lar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hujayrasi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qobiq,sitoplazma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va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magizdan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tashkil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topgan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,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xlorofill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bo’lmaydi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Zamburug’lar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saprofit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oziqlanadi.Zamburuglar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bir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birida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meva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tanasining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tuzilishi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bilan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farqlanadi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           </a:t>
            </a:r>
          </a:p>
          <a:p>
            <a:pPr algn="ctr"/>
            <a:endParaRPr lang="ru-RU" sz="54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en-US" sz="54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T\Desktop\Zamburug'\904923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Zamburug’lar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-        </a:t>
            </a:r>
          </a:p>
          <a:p>
            <a:pPr algn="ctr"/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Yer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yuzida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zamburug’larning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100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mingta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turi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bor.Ularning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o’sishi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uchun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harorat,namlik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va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oziqa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zarur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Bularga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bizga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ma’lum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bo’lgan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Mog’or,Achitqi,qalpoqchali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,   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parazit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zamburug’lar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kiradi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RT\Desktop\Zamburug'\Qoziqor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Zamburug’lar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tabiatda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keng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tarqalgan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katta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ahamiyatga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ega.Ular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tabiatda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moddalar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almashinuvida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ishtirok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tadi.Ayrim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zamburug’lar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o’simliklar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bilan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hamkorlikda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yashab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tuproq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unumdorligini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oshiradi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RT\Desktop\Zamburug'\картинка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Zamburug’lar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ning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ba’zilari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parazit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organizmlar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sifatida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o’simlik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va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hayvonlarda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har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xil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kasalliklar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keltirib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chiqaradi.Zamburug’larning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ba’zi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turlaridan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antibiotik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va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vitaminlar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oishda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keng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 </a:t>
            </a:r>
            <a:r>
              <a:rPr lang="en-US" sz="5400" b="1" dirty="0" err="1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foyfalaniladi</a:t>
            </a:r>
            <a:r>
              <a:rPr lang="en-US" sz="5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.</a:t>
            </a:r>
            <a:endParaRPr lang="ru-RU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T\Desktop\lishayniklar\lichens-with-moss-2046695_960_7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72916"/>
            <a:ext cx="9144000" cy="41850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404664"/>
            <a:ext cx="52565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/>
                <a:solidFill>
                  <a:srgbClr val="FF0000"/>
                </a:solidFill>
                <a:effectLst/>
              </a:rPr>
              <a:t>Lishayniklar</a:t>
            </a:r>
            <a:endParaRPr lang="ru-RU" sz="5400" b="1" cap="none" spc="0" dirty="0">
              <a:ln/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RT\Desktop\lishayniklar\reindeer-lichen-adaptations-CUNuA1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Lishayniklar-tirik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organizmlarning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o’ziga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xos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gurugi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bo’lib,zamburug’lar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va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suv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o’tlarning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simbioz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hayot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kechirishidan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hosil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bo’lgan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o’simliklardir.Lishayniklarning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26 000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ga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yaqin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turi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ma’lum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RT\Desktop\lishayniklar\xanthoria_parietina_vanligmessinglav1_th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Lishayniklar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barcha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joyda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o’sadigan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o’simliklar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bo’lib,tabiatda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juda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keng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tarqalgan.Ular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boshqa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o’simliklar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yashay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olmaydigan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sharoitda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ham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uchraydi.Ular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tosh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va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qoyalarda,cho’l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dashtlarda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ham </a:t>
            </a:r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o’sadi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.   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RT\Desktop\lishayniklar\Wolf_Lichen_(1507788553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Lishayniklar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tundra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va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o’rmon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tunrdada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keng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tarqalgan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.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Ulardan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shimol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bug’ulari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uchun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oziqa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sifatida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foydalaniladi.Unimsiz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joylarda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yashovchi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lishayniklar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boshqa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o’simliklar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hamjamoasini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shakillanishiga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yordamlashadi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RT\Desktop\lishayniklar\655px-Lichen_foliacé2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dirty="0" err="1" smtClean="0">
                <a:ln w="50800"/>
                <a:solidFill>
                  <a:schemeClr val="bg1">
                    <a:shade val="50000"/>
                  </a:schemeClr>
                </a:solidFill>
              </a:rPr>
              <a:t>L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ishayaniklar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substratdan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va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atrof-muhitdan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turli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kimyoviy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elementlarni,radioaktiv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moddalarni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ham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to’plash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hususiyatiga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ega.Toza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havoni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talab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etuvchi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lishayniklardan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indikator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sifatida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foydalanish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</a:t>
            </a:r>
            <a:r>
              <a:rPr lang="en-US" sz="5400" b="1" cap="none" spc="0" dirty="0" err="1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mumkin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.  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RT\Desktop\lishayniklar\CladoniaSpec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Lishaynik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larning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ahamiyati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katta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ulardan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ajratib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olingan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ekstraktdan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aatir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upa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mahsulotlariga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kosmetikaga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hid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berish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uchun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foydalaniladi.Lishayniklardan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Manna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iste’mol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qilinadi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.   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RT\Desktop\lishayniklar\Stereocaulon_tomentos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9200"/>
            <a:ext cx="9144000" cy="1628800"/>
          </a:xfrm>
          <a:prstGeom prst="rect">
            <a:avLst/>
          </a:prstGeom>
          <a:noFill/>
        </p:spPr>
      </p:pic>
      <p:pic>
        <p:nvPicPr>
          <p:cNvPr id="2051" name="Picture 3" descr="C:\Users\RT\Desktop\Zamburug'\17352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08920"/>
            <a:ext cx="9144000" cy="2580878"/>
          </a:xfrm>
          <a:prstGeom prst="rect">
            <a:avLst/>
          </a:prstGeom>
          <a:noFill/>
        </p:spPr>
      </p:pic>
      <p:pic>
        <p:nvPicPr>
          <p:cNvPr id="2050" name="Picture 2" descr="C:\Users\RT\Desktop\Bakteriyalar\germs_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3025" y="188640"/>
            <a:ext cx="8510975" cy="253625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188640"/>
            <a:ext cx="9144000" cy="584775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Mavzu:Bakteriyalar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Zamburug’lar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Lishayniklar</a:t>
            </a:r>
            <a:endParaRPr lang="en-US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/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Reja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:</a:t>
            </a:r>
          </a:p>
          <a:p>
            <a:pPr marL="914400" indent="-914400" algn="ctr">
              <a:buAutoNum type="arabicParenR"/>
            </a:pPr>
            <a:r>
              <a:rPr lang="en-US" sz="40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Bakteriyalar</a:t>
            </a:r>
            <a:r>
              <a:rPr lang="en-US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haqida</a:t>
            </a:r>
            <a:r>
              <a:rPr lang="en-US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umumiy</a:t>
            </a:r>
            <a:r>
              <a:rPr lang="en-US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ma’lumot</a:t>
            </a:r>
            <a:r>
              <a:rPr lang="en-US" sz="40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  <a:p>
            <a:pPr marL="914400" indent="-914400" algn="ctr"/>
            <a:r>
              <a:rPr lang="en-US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2)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Zamburug’lar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turlari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va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ularning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tabiatdagi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ahamiyati</a:t>
            </a:r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.</a:t>
            </a:r>
          </a:p>
          <a:p>
            <a:pPr marL="914400" indent="-914400" algn="ctr"/>
            <a:r>
              <a:rPr lang="en-US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3) </a:t>
            </a:r>
            <a:r>
              <a:rPr lang="en-US" sz="40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Lishayniklar</a:t>
            </a:r>
            <a:endParaRPr lang="en-US" sz="40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914400" indent="-914400" algn="ctr"/>
            <a:endParaRPr lang="en-US" sz="54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RT\Desktop\Bakteriyalar\oxr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" y="162880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Tabiatshunoslik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fanidan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slayd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-show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o’z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nihoyasiga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yetdi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.</a:t>
            </a:r>
          </a:p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103674"/>
            <a:ext cx="826107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Davlatova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Gulbahor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42-17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guruh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talabasi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T\Desktop\Bakteriyalar\fc1b1428a8ffd5cc33cffec8ace684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050958"/>
            <a:ext cx="5076056" cy="380704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47664" y="1052736"/>
            <a:ext cx="61206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err="1" smtClean="0">
                <a:ln/>
                <a:solidFill>
                  <a:schemeClr val="accent3"/>
                </a:solidFill>
              </a:rPr>
              <a:t>Bakteriyalar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RT\Desktop\Bakteriyalar\201-0-4bb5068362e1fc9e76297cc513f1fc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2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Bakteriyalar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haqida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umumiy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ma’lumot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-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Bakteriyalarni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faqat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mikroskop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orqaligina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ko’rish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mumkin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</a:t>
            </a:r>
          </a:p>
          <a:p>
            <a:pPr algn="ctr"/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Ko’zga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ko’rinmaydigan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bu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tirik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mavjudotlar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MIKROBlar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deb nom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olgan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(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yunoncha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&lt;&lt;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mikros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&gt;&gt;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so’zidan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olingan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bo’lib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&lt;&lt;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kichik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&gt;&gt;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degan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ma’noni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bildiradi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).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Mikroblarni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mikroskob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ostida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birinchi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bo’lib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bundan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300 –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yil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muqqadam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gollandyalik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olim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A.Levenguk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ko’rgan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</a:p>
          <a:p>
            <a:pPr algn="ctr"/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Mikroblar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juda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xilma-xil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bo’ladi.Ular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orasidagi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eng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katta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guruh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BAKTERIYALARDIR.</a:t>
            </a:r>
          </a:p>
          <a:p>
            <a:pPr algn="ctr"/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Bakteriyalar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ayniqsa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go’sht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baliq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sut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sabzavot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mevalar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kabi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oziq-ovqat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mahsulotlari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juda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tez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o’sadi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</a:p>
          <a:p>
            <a:pPr algn="ctr"/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Bakteriyalarning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tuzilishi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xilma-xilligi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faoliyati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vujudga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keltradigan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turli-tuman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o’zgarishlar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bilan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mikrobiologiya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fani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shug’ullanadi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</a:t>
            </a:r>
            <a:endParaRPr lang="ru-RU" sz="2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RT\Desktop\Bakteriyalar\2016-07-15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843" y="116632"/>
            <a:ext cx="9143999" cy="68580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9534759" flipV="1">
            <a:off x="1048205" y="1235191"/>
            <a:ext cx="6831564" cy="35702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2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</a:endParaRPr>
          </a:p>
          <a:p>
            <a:pPr algn="ctr"/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uch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guruhga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bo’linadi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: 1.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Sharsimon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bakteriyalar-kokklar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. 2.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Tayoqchasimon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yoki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Bakteriyalarning</a:t>
            </a:r>
            <a:r>
              <a:rPr lang="en-US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tuzilishi</a:t>
            </a:r>
            <a:r>
              <a:rPr lang="en-US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va</a:t>
            </a:r>
            <a:r>
              <a:rPr lang="en-US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hayoti</a:t>
            </a:r>
            <a:r>
              <a:rPr lang="en-US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-</a:t>
            </a:r>
          </a:p>
          <a:p>
            <a:pPr algn="ctr"/>
            <a:r>
              <a:rPr lang="en-US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Bakteriyalar</a:t>
            </a:r>
            <a:r>
              <a:rPr lang="en-US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hujayra</a:t>
            </a:r>
            <a:r>
              <a:rPr lang="en-US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shakliga</a:t>
            </a:r>
            <a:r>
              <a:rPr lang="en-US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qarab</a:t>
            </a:r>
            <a:r>
              <a:rPr lang="en-US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, </a:t>
            </a:r>
            <a:r>
              <a:rPr lang="en-US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asosan</a:t>
            </a:r>
            <a:r>
              <a:rPr lang="en-US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, </a:t>
            </a:r>
            <a:r>
              <a:rPr lang="en-US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Silindirsimon</a:t>
            </a:r>
            <a:r>
              <a:rPr lang="en-US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bakteriyalar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–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batsillalar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. </a:t>
            </a:r>
          </a:p>
          <a:p>
            <a:pPr algn="ctr"/>
            <a:r>
              <a:rPr lang="en-US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3. </a:t>
            </a:r>
            <a:r>
              <a:rPr lang="en-US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Bukilgan</a:t>
            </a:r>
            <a:r>
              <a:rPr lang="en-US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bakteriyalar</a:t>
            </a:r>
            <a:r>
              <a:rPr lang="en-US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–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sprillalar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. Bu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guruhlarning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har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biri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,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o’z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navbatida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,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yana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bir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nechta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shaklga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bo’linadi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.</a:t>
            </a:r>
          </a:p>
          <a:p>
            <a:pPr algn="ctr"/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Bakteriyalar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,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asosan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, 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tayyor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organik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moddalar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hisobiga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oziqlanadi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.</a:t>
            </a:r>
          </a:p>
          <a:p>
            <a:pPr algn="ctr"/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Bakteriyalarning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ko’payishi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bakteriya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hujayrasining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qoq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o’rtasidan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ikkiga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bo’linishi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bilan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sodir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bo’ladi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.</a:t>
            </a:r>
          </a:p>
          <a:p>
            <a:pPr algn="ctr"/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Qulay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sharoitda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bakteriya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hujayralri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har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 20-30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daqiqada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bo’linib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,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yosh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bakteriyalarni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vujudga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r>
              <a:rPr lang="en-US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keltiradi</a:t>
            </a:r>
            <a:r>
              <a:rPr lang="en-US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.   </a:t>
            </a:r>
            <a:r>
              <a:rPr lang="en-US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</a:rPr>
              <a:t> </a:t>
            </a:r>
            <a:endParaRPr lang="ru-RU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RT\Desktop\Bakteriyalar\7115034-fjghgh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93096"/>
            <a:ext cx="9144000" cy="256490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260648"/>
            <a:ext cx="8351912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Bakteriyalarning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chidamlilik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chegarasi-Bakteriyalar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quyosh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nuri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haddan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tashqari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past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harorat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ta’sirida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havoning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quruqligidan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tez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halok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bo’ladi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Biroq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bir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talay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bakteriyalar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noqulay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sharoitda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tushib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qolishi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bilan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sporaga</a:t>
            </a:r>
            <a:endParaRPr lang="en-US" sz="28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a</a:t>
            </a:r>
            <a:r>
              <a:rPr lang="en-US" sz="2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ylanadi</a:t>
            </a:r>
            <a:r>
              <a:rPr lang="en-US" sz="2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 </a:t>
            </a:r>
            <a:r>
              <a:rPr lang="en-US" sz="2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Ba’zi</a:t>
            </a:r>
            <a:r>
              <a:rPr lang="en-US" sz="2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bakteriyalar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ning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sporalari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140 C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gacha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issiqqa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253 C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sovuqqa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bardosh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beradi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endParaRPr lang="en-US" sz="2800" b="1" i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ctr"/>
            <a:r>
              <a:rPr lang="en-US" sz="2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Qulay</a:t>
            </a:r>
            <a:r>
              <a:rPr lang="en-US" sz="2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sharoit</a:t>
            </a:r>
            <a:r>
              <a:rPr lang="en-US" sz="2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vujudga</a:t>
            </a:r>
            <a:r>
              <a:rPr lang="en-US" sz="2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kelgach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spora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ustidagi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qalin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po’st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yemriladi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bakteriya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yangidan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oziqlanishga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o’sishga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va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ko’payishga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r>
              <a:rPr lang="en-US" sz="28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kirishadi</a:t>
            </a:r>
            <a:r>
              <a:rPr lang="en-US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</a:t>
            </a:r>
            <a:r>
              <a:rPr lang="en-US" sz="28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</a:t>
            </a:r>
            <a:endParaRPr lang="ru-RU" sz="28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RT\Desktop\Bakteriyalar\bacterias-reproduccion-655x3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509120"/>
            <a:ext cx="9144000" cy="234887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16632"/>
            <a:ext cx="8119914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Bakteriyalarning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tabiatdagi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va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xalq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xo’jaligidagi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ahamiyati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Bakteriyalarning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tabiatdagi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va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xalq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xo’jaligidagi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ahamiyati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juda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katta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,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chunki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bakteriyalarning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ishtirokisiz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tabiatda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moddalar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almashinuvi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sodir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bo’lmaydi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pPr algn="ctr"/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Bakteriyalar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organik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moddalar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bilan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oziqlanadi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va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ularni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parchalab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mineral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moddalarga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aylantiradi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Tabiatdagi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bu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jarayon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moddalar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aylanishi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deb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ataladi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pPr algn="ctr"/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Tabiatda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chirituvchi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va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Achituvchi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bakteriyalar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mavjud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.</a:t>
            </a:r>
          </a:p>
          <a:p>
            <a:pPr algn="ctr"/>
            <a:r>
              <a:rPr lang="en-US" sz="2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RT\Desktop\Bakteriyalar\depositphotos_73603301-stock-photo-nose-germs-disea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401119" y="2967335"/>
            <a:ext cx="341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" y="0"/>
            <a:ext cx="9144001" cy="84023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3600" b="1" dirty="0" err="1" smtClean="0">
                <a:ln/>
                <a:solidFill>
                  <a:schemeClr val="accent3"/>
                </a:solidFill>
              </a:rPr>
              <a:t>Kasallik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paydo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qiluvchi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bakteriyalar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-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Ayrim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bakteriyalar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tirik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o’simlik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,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hayvon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va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odam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organizmida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,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ular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hujayrasida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yashab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,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oziqlanadi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.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Bunday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bakteriyalar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parazit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bakteriyalar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deb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ataladi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.</a:t>
            </a:r>
          </a:p>
          <a:p>
            <a:pPr algn="ctr"/>
            <a:r>
              <a:rPr lang="en-US" sz="3600" b="1" cap="none" spc="0" dirty="0" err="1" smtClean="0">
                <a:ln/>
                <a:solidFill>
                  <a:schemeClr val="accent3"/>
                </a:solidFill>
                <a:effectLst/>
              </a:rPr>
              <a:t>Parazit</a:t>
            </a:r>
            <a:r>
              <a:rPr lang="en-US" sz="36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n-US" sz="3600" b="1" cap="none" spc="0" dirty="0" err="1" smtClean="0">
                <a:ln/>
                <a:solidFill>
                  <a:schemeClr val="accent3"/>
                </a:solidFill>
                <a:effectLst/>
              </a:rPr>
              <a:t>bakteriyalar</a:t>
            </a:r>
            <a:r>
              <a:rPr lang="en-US" sz="36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n-US" sz="3600" b="1" cap="none" spc="0" dirty="0" err="1" smtClean="0">
                <a:ln/>
                <a:solidFill>
                  <a:schemeClr val="accent3"/>
                </a:solidFill>
                <a:effectLst/>
              </a:rPr>
              <a:t>orasida</a:t>
            </a:r>
            <a:r>
              <a:rPr lang="en-US" sz="36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n-US" sz="3600" b="1" cap="none" spc="0" dirty="0" err="1" smtClean="0">
                <a:ln/>
                <a:solidFill>
                  <a:schemeClr val="accent3"/>
                </a:solidFill>
                <a:effectLst/>
              </a:rPr>
              <a:t>odamlarda</a:t>
            </a:r>
            <a:r>
              <a:rPr lang="en-US" sz="36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en-US" sz="3600" b="1" cap="none" spc="0" dirty="0" err="1" smtClean="0">
                <a:ln/>
                <a:solidFill>
                  <a:schemeClr val="accent3"/>
                </a:solidFill>
                <a:effectLst/>
              </a:rPr>
              <a:t>sil</a:t>
            </a:r>
            <a:r>
              <a:rPr lang="en-US" sz="3600" b="1" cap="none" spc="0" dirty="0" smtClean="0">
                <a:ln/>
                <a:solidFill>
                  <a:schemeClr val="accent3"/>
                </a:solidFill>
                <a:effectLst/>
              </a:rPr>
              <a:t>, </a:t>
            </a:r>
            <a:r>
              <a:rPr lang="en-US" sz="3600" b="1" cap="none" spc="0" dirty="0" err="1" smtClean="0">
                <a:ln/>
                <a:solidFill>
                  <a:schemeClr val="accent3"/>
                </a:solidFill>
                <a:effectLst/>
              </a:rPr>
              <a:t>terlama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,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bo’g’ma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,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vabo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,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o’lat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va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boshqa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ko’pgina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yuqumli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kasalliklarni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paydo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qiladiganlari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bor.</a:t>
            </a:r>
          </a:p>
          <a:p>
            <a:pPr algn="ctr"/>
            <a:r>
              <a:rPr lang="en-US" sz="3600" b="1" dirty="0" err="1" smtClean="0">
                <a:ln/>
                <a:solidFill>
                  <a:schemeClr val="accent3"/>
                </a:solidFill>
              </a:rPr>
              <a:t>Yuqumli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kasallikni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paydo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qiluvchi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bakteriya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kasalligi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bemordan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sog’lom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kishiga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o’tsa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,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bu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kasallikning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yuqishi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3"/>
                </a:solidFill>
              </a:rPr>
              <a:t>deyiladi</a:t>
            </a:r>
            <a:r>
              <a:rPr lang="en-US" sz="3600" b="1" dirty="0" smtClean="0">
                <a:ln/>
                <a:solidFill>
                  <a:schemeClr val="accent3"/>
                </a:solidFill>
              </a:rPr>
              <a:t>.</a:t>
            </a:r>
          </a:p>
          <a:p>
            <a:pPr algn="ctr"/>
            <a:endParaRPr lang="en-US" sz="3600" b="1" dirty="0" smtClean="0">
              <a:ln/>
              <a:solidFill>
                <a:schemeClr val="accent3"/>
              </a:solidFill>
            </a:endParaRPr>
          </a:p>
          <a:p>
            <a:pPr algn="ctr"/>
            <a:endParaRPr lang="en-US" sz="3600" b="1" dirty="0" smtClean="0">
              <a:ln/>
              <a:solidFill>
                <a:schemeClr val="accent3"/>
              </a:solidFill>
            </a:endParaRPr>
          </a:p>
          <a:p>
            <a:pPr algn="ctr"/>
            <a:endParaRPr lang="ru-RU" sz="36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RT\Desktop\Zamburug'\17352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268760"/>
            <a:ext cx="7452320" cy="55892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err="1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Zamburug’lar</a:t>
            </a:r>
            <a:r>
              <a:rPr lang="en-US" sz="54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-</a:t>
            </a:r>
            <a:endParaRPr lang="ru-RU" sz="5400" b="0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2" descr="C:\Users\RT\Desktop\Zamburug'\17352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82824"/>
            <a:ext cx="7833568" cy="5875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631</Words>
  <Application>Microsoft Office PowerPoint</Application>
  <PresentationFormat>Экран (4:3)</PresentationFormat>
  <Paragraphs>49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50</cp:revision>
  <dcterms:created xsi:type="dcterms:W3CDTF">2018-09-26T17:30:54Z</dcterms:created>
  <dcterms:modified xsi:type="dcterms:W3CDTF">2018-11-24T14:14:53Z</dcterms:modified>
</cp:coreProperties>
</file>