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66" r:id="rId4"/>
    <p:sldId id="267" r:id="rId5"/>
    <p:sldId id="258" r:id="rId6"/>
    <p:sldId id="259" r:id="rId7"/>
    <p:sldId id="269" r:id="rId8"/>
    <p:sldId id="265" r:id="rId9"/>
    <p:sldId id="274" r:id="rId10"/>
    <p:sldId id="261" r:id="rId11"/>
    <p:sldId id="262" r:id="rId12"/>
    <p:sldId id="290" r:id="rId13"/>
    <p:sldId id="286" r:id="rId14"/>
    <p:sldId id="285" r:id="rId15"/>
    <p:sldId id="284" r:id="rId16"/>
    <p:sldId id="283" r:id="rId17"/>
    <p:sldId id="282" r:id="rId18"/>
    <p:sldId id="281" r:id="rId19"/>
    <p:sldId id="280" r:id="rId20"/>
    <p:sldId id="279" r:id="rId21"/>
    <p:sldId id="278" r:id="rId22"/>
    <p:sldId id="277" r:id="rId23"/>
    <p:sldId id="289" r:id="rId24"/>
    <p:sldId id="27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FB99D-5C83-486B-9A60-54AD57620B5A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568190-B912-4ACF-9868-70B828E847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89138-2E48-445A-A14F-E787B30EA91A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02601-4BDF-48B4-9410-255167845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EB26B-9947-4C1B-B419-F078B4716DC7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D4B14-637A-4E74-8F9E-1AEEC84FCE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D0527-DDFE-492C-82C5-5A3B686C8047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3956D-B0C0-4804-A9A1-34D476354F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931E9-B965-45DE-A669-E7A90026B1BF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1B66D-3E81-49FC-920E-BDB1AE450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97A6D-9502-4FA5-BA60-5F1D3CF096B4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CFACE-0EF0-437D-8548-A15639D9D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CEC59-7A4B-493A-AD66-66840DF50E91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04D8A-F589-4F36-9B55-4EE88DDAB8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C2665-3DC4-4CBE-95E4-838D0B789C2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E151E-2D58-4278-A43A-D7A61BC9BB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B4750-C9CC-48DC-9439-CAD84137696D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C9162-967B-4356-A1B9-0AC87226D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34C33-E743-4627-A5C7-00D52A090C5A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13BF-44FF-4595-8C1A-ED871A53AA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8A4A6-54E8-4CC7-942B-C33316F17995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29A312-0D59-4727-9C39-ABBFAB7700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DD4EB2A-30F6-4709-A168-57D541E06078}" type="datetimeFigureOut">
              <a:rPr lang="ru-RU"/>
              <a:pPr>
                <a:defRPr/>
              </a:pPr>
              <a:t>02.11.2006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A08B4D-A17E-4027-8988-FF2268FE0F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IMG_79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2" descr="forobiy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0"/>
            <a:ext cx="3143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5" descr="HIGF731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Администратор\Desktop\102APPLE\PAQJ73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WERS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-130969" y="130969"/>
            <a:ext cx="177323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0" descr="FLOWERS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7510462" y="130176"/>
            <a:ext cx="1763713" cy="150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5400000">
            <a:off x="-3175" y="4872038"/>
            <a:ext cx="1989137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POINSET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800000">
            <a:off x="7158038" y="4872038"/>
            <a:ext cx="1989137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28597" y="928670"/>
            <a:ext cx="8358246" cy="101566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Qiziqarli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6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faktlar</a:t>
            </a:r>
            <a:r>
              <a:rPr 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 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Выноска-облако 10"/>
          <p:cNvSpPr/>
          <p:nvPr/>
        </p:nvSpPr>
        <p:spPr>
          <a:xfrm>
            <a:off x="2643188" y="5286375"/>
            <a:ext cx="2071687" cy="1231900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solidFill>
                  <a:schemeClr val="tx1"/>
                </a:solidFill>
              </a:rPr>
              <a:t>!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2" name="Выноска-облако 11"/>
          <p:cNvSpPr/>
          <p:nvPr/>
        </p:nvSpPr>
        <p:spPr>
          <a:xfrm>
            <a:off x="4071938" y="3714750"/>
            <a:ext cx="2500312" cy="1643063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dirty="0">
                <a:solidFill>
                  <a:schemeClr val="tx1"/>
                </a:solidFill>
              </a:rPr>
              <a:t>!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Выноска-облако 12"/>
          <p:cNvSpPr/>
          <p:nvPr/>
        </p:nvSpPr>
        <p:spPr>
          <a:xfrm>
            <a:off x="5857875" y="1928813"/>
            <a:ext cx="2857500" cy="2071687"/>
          </a:xfrm>
          <a:prstGeom prst="cloud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b="1" dirty="0">
                <a:solidFill>
                  <a:schemeClr val="tx1"/>
                </a:solidFill>
              </a:rPr>
              <a:t>!</a:t>
            </a:r>
            <a:endParaRPr lang="ru-RU" sz="8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5143511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Fil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miyasining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umumiy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og’irligi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tanasining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og’irligining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0.27%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tashkil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etadi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88"/>
            <a:ext cx="91440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399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Har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60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soniyada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yuzida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250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chaqaloq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dunyoga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kelar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ekan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4857760"/>
            <a:ext cx="8929718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Inson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tanasidagi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mavjud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temir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moddasidan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hatto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6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santimetrli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miq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yasash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mumkin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57158" y="4786321"/>
            <a:ext cx="8572559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Toza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oltin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shu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qadar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yumshoq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bo’ladiki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, u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qo’l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taftidan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erib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ketishi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mumkin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checker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75"/>
            <a:ext cx="914400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Har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soniyada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quyoshdan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yer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aholisi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uchun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25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yilga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yetadigan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energiya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ajralib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chiqadi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00188"/>
            <a:ext cx="91440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285728"/>
            <a:ext cx="857256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Odam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hayoti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davomida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o’rta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hisobda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jami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27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tonna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ovqat</a:t>
            </a:r>
            <a:r>
              <a:rPr lang="en-US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0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yeydi</a:t>
            </a:r>
            <a:endParaRPr lang="ru-RU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plu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42844" y="5357826"/>
            <a:ext cx="8786874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Har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uch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odamning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birida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100%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ko’rish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qobilyatiga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ega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split orient="vert"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714356"/>
            <a:ext cx="7072362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Mavzu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: </a:t>
            </a:r>
            <a:r>
              <a:rPr lang="en-US" sz="5400" b="1" spc="50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Litosfera</a:t>
            </a:r>
            <a:endParaRPr lang="ru-RU" sz="54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85919" y="2285992"/>
            <a:ext cx="192882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Reja</a:t>
            </a: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:</a:t>
            </a:r>
            <a:endParaRPr lang="ru-RU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286123"/>
            <a:ext cx="821537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1.Litosfera </a:t>
            </a:r>
            <a:r>
              <a:rPr lang="en-US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to’g’risida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umumiy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tushuncha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2.Yer </a:t>
            </a:r>
            <a:r>
              <a:rPr lang="en-US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po’stining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6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tarkibi</a:t>
            </a:r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15365" name="Рисунок 4" descr="SHARI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0" y="4143375"/>
            <a:ext cx="3175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4313"/>
            <a:ext cx="88582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5214949"/>
            <a:ext cx="850112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Kun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davomida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odam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bir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yarim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soatini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kiprik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qoqishga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4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sarflaydi</a:t>
            </a:r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88"/>
            <a:ext cx="914400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0" y="142852"/>
            <a:ext cx="892971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С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huvalchangning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tishlari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25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mingga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yaqib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bo’ladi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zoom dir="in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7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5072074"/>
            <a:ext cx="785818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Kuala </a:t>
            </a: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ayig’I</a:t>
            </a: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hech</a:t>
            </a: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qachon</a:t>
            </a: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suv</a:t>
            </a:r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ichmaydi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Users\Администратор\Desktop\102APPLE\GEIS18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Рисунок 1" descr="UZ_Bayroq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285992"/>
            <a:ext cx="9143999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E’tiboringiz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uchun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en-US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rahmat</a:t>
            </a:r>
            <a:r>
              <a:rPr 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!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75" y="2071688"/>
            <a:ext cx="6543675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00034" y="142852"/>
            <a:ext cx="8215370" cy="2062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Yerning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ichki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qobiqlari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yadro,mantiyadan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iborat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bo’lsa,tashqi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qobig’I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esa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Yer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po’sti,gidrosfera,atmosfera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va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biosferadan</a:t>
            </a:r>
            <a:r>
              <a:rPr lang="en-US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en-US" sz="32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iborat</a:t>
            </a:r>
            <a:endParaRPr lang="ru-RU" sz="3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Администратор\Desktop\102APPLE\QUQM05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IMG_792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Содержимое 3" descr="IMG_7921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3" descr="TGUP323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2" descr="VHNZ413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1" descr="LRGN336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PresentationFormat>Экран (4:3)</PresentationFormat>
  <Paragraphs>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Calibri</vt:lpstr>
      <vt:lpstr>Arial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1</cp:lastModifiedBy>
  <cp:revision>14</cp:revision>
  <dcterms:created xsi:type="dcterms:W3CDTF">2018-06-05T00:40:38Z</dcterms:created>
  <dcterms:modified xsi:type="dcterms:W3CDTF">2006-11-02T10:59:41Z</dcterms:modified>
</cp:coreProperties>
</file>