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57" r:id="rId4"/>
    <p:sldId id="258" r:id="rId5"/>
    <p:sldId id="259" r:id="rId6"/>
    <p:sldId id="260" r:id="rId7"/>
    <p:sldId id="261" r:id="rId8"/>
    <p:sldId id="262" r:id="rId9"/>
    <p:sldId id="263" r:id="rId10"/>
    <p:sldId id="264" r:id="rId11"/>
    <p:sldId id="266" r:id="rId12"/>
    <p:sldId id="267" r:id="rId13"/>
    <p:sldId id="273" r:id="rId14"/>
    <p:sldId id="268" r:id="rId15"/>
    <p:sldId id="269" r:id="rId16"/>
    <p:sldId id="270" r:id="rId17"/>
    <p:sldId id="271" r:id="rId18"/>
    <p:sldId id="272" r:id="rId19"/>
    <p:sldId id="274" r:id="rId20"/>
    <p:sldId id="275"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B2F4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сб 24.11.18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сб 24.11.18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сб 24.11.18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сб 24.11.18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сб 24.11.18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сб 24.11.18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сб 24.11.18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сб 24.11.18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сб 24.11.18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сб 24.11.18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сб 24.11.18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сб 24.11.18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bayroq.gif"/>
          <p:cNvPicPr>
            <a:picLocks noChangeAspect="1"/>
          </p:cNvPicPr>
          <p:nvPr/>
        </p:nvPicPr>
        <p:blipFill>
          <a:blip r:embed="rId2"/>
          <a:stretch>
            <a:fillRect/>
          </a:stretch>
        </p:blipFill>
        <p:spPr>
          <a:xfrm>
            <a:off x="0" y="0"/>
            <a:ext cx="6143604" cy="3614760"/>
          </a:xfrm>
          <a:prstGeom prst="rect">
            <a:avLst/>
          </a:prstGeom>
        </p:spPr>
      </p:pic>
      <p:sp>
        <p:nvSpPr>
          <p:cNvPr id="5" name="Прямоугольник 4"/>
          <p:cNvSpPr/>
          <p:nvPr/>
        </p:nvSpPr>
        <p:spPr>
          <a:xfrm>
            <a:off x="2361555" y="2967335"/>
            <a:ext cx="5488298" cy="923330"/>
          </a:xfrm>
          <a:prstGeom prst="rect">
            <a:avLst/>
          </a:prstGeom>
          <a:noFill/>
        </p:spPr>
        <p:txBody>
          <a:bodyPr wrap="none" lIns="91440" tIns="45720" rIns="91440" bIns="45720">
            <a:spAutoFit/>
          </a:bodyPr>
          <a:lstStyle/>
          <a:p>
            <a:pPr algn="ctr"/>
            <a:r>
              <a:rPr lang="en-US" sz="54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GulDU</a:t>
            </a: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54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Pedagogika</a:t>
            </a: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506-54-44b8caeb2b0eaad954e2911fcbdfebee.jpg"/>
          <p:cNvPicPr>
            <a:picLocks noChangeAspect="1"/>
          </p:cNvPicPr>
          <p:nvPr/>
        </p:nvPicPr>
        <p:blipFill>
          <a:blip r:embed="rId2"/>
          <a:stretch>
            <a:fillRect/>
          </a:stretch>
        </p:blipFill>
        <p:spPr>
          <a:xfrm>
            <a:off x="0" y="1"/>
            <a:ext cx="9144000" cy="4857759"/>
          </a:xfrm>
          <a:prstGeom prst="rect">
            <a:avLst/>
          </a:prstGeom>
        </p:spPr>
      </p:pic>
      <p:sp>
        <p:nvSpPr>
          <p:cNvPr id="5" name="Прямоугольник 4"/>
          <p:cNvSpPr/>
          <p:nvPr/>
        </p:nvSpPr>
        <p:spPr>
          <a:xfrm>
            <a:off x="5429256" y="428604"/>
            <a:ext cx="3429024"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Minogo</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Прямоугольник 5"/>
          <p:cNvSpPr/>
          <p:nvPr/>
        </p:nvSpPr>
        <p:spPr>
          <a:xfrm>
            <a:off x="428596" y="4857760"/>
            <a:ext cx="8572560" cy="2062103"/>
          </a:xfrm>
          <a:prstGeom prst="rect">
            <a:avLst/>
          </a:prstGeom>
          <a:noFill/>
        </p:spPr>
        <p:txBody>
          <a:bodyPr wrap="square" lIns="91440" tIns="45720" rIns="91440" bIns="45720">
            <a:spAutoFit/>
          </a:bodyPr>
          <a:lstStyle/>
          <a:p>
            <a:pPr algn="ct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Minogo</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baliq</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emas,dumoloq</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og’izlilar</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sinfidan</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bo’lgan</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baliqlarning</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o’tmishdoshidir</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U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aslida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baliqning</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paraziri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hisoblanadi.Baliq</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go’shti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esa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uning</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asosiy</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yemishidir</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ru-RU"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506-46-a8a5dc2ebb8db776b4d631133f227163.jpg"/>
          <p:cNvPicPr>
            <a:picLocks noChangeAspect="1"/>
          </p:cNvPicPr>
          <p:nvPr/>
        </p:nvPicPr>
        <p:blipFill>
          <a:blip r:embed="rId2"/>
          <a:stretch>
            <a:fillRect/>
          </a:stretch>
        </p:blipFill>
        <p:spPr>
          <a:xfrm>
            <a:off x="0" y="0"/>
            <a:ext cx="9144000" cy="5010150"/>
          </a:xfrm>
          <a:prstGeom prst="rect">
            <a:avLst/>
          </a:prstGeom>
        </p:spPr>
      </p:pic>
      <p:sp>
        <p:nvSpPr>
          <p:cNvPr id="5" name="Прямоугольник 4"/>
          <p:cNvSpPr/>
          <p:nvPr/>
        </p:nvSpPr>
        <p:spPr>
          <a:xfrm>
            <a:off x="1" y="5072073"/>
            <a:ext cx="8786841" cy="1754326"/>
          </a:xfrm>
          <a:prstGeom prst="rect">
            <a:avLst/>
          </a:prstGeom>
          <a:noFill/>
        </p:spPr>
        <p:txBody>
          <a:bodyPr wrap="square" lIns="91440" tIns="45720" rIns="91440" bIns="45720">
            <a:spAutoFit/>
          </a:bodyPr>
          <a:lstStyle/>
          <a:p>
            <a:pPr algn="ct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Beshiktervatar</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krivetka</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nafaqat</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chiroyli</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balki</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juda</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qiziq</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o’ta</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kuchli</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hususiyatga</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ega</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mavjudot</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endParaRPr lang="ru-RU" sz="3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506-51-9064bf7bd10e95a1e75e1eb0854a6279.jpg"/>
          <p:cNvPicPr>
            <a:picLocks noChangeAspect="1"/>
          </p:cNvPicPr>
          <p:nvPr/>
        </p:nvPicPr>
        <p:blipFill>
          <a:blip r:embed="rId2"/>
          <a:stretch>
            <a:fillRect/>
          </a:stretch>
        </p:blipFill>
        <p:spPr>
          <a:xfrm>
            <a:off x="0" y="1"/>
            <a:ext cx="9144000" cy="4714883"/>
          </a:xfrm>
          <a:prstGeom prst="rect">
            <a:avLst/>
          </a:prstGeom>
        </p:spPr>
      </p:pic>
      <p:sp>
        <p:nvSpPr>
          <p:cNvPr id="3" name="Прямоугольник 2"/>
          <p:cNvSpPr/>
          <p:nvPr/>
        </p:nvSpPr>
        <p:spPr>
          <a:xfrm>
            <a:off x="1" y="4786323"/>
            <a:ext cx="9144000" cy="2062103"/>
          </a:xfrm>
          <a:prstGeom prst="rect">
            <a:avLst/>
          </a:prstGeom>
          <a:noFill/>
        </p:spPr>
        <p:txBody>
          <a:bodyPr wrap="square" lIns="91440" tIns="45720" rIns="91440" bIns="45720">
            <a:spAutoFit/>
          </a:bodyPr>
          <a:lstStyle/>
          <a:p>
            <a:pPr algn="ct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Do’zaxiy</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qonxo’r-bu</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turni</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do’zahiy</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vampir</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ham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deyishadi.U</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600-900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metr</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chuqurlikda</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yashaydi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va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o’zini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sezdirmaslik</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uchun</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moviyrang</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yorug’lik</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taratadi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ru-RU"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506-26-546ac7cf7e4d99c7c2bfb998b77a98d3.jpg"/>
          <p:cNvPicPr>
            <a:picLocks noChangeAspect="1"/>
          </p:cNvPicPr>
          <p:nvPr/>
        </p:nvPicPr>
        <p:blipFill>
          <a:blip r:embed="rId2"/>
          <a:stretch>
            <a:fillRect/>
          </a:stretch>
        </p:blipFill>
        <p:spPr>
          <a:xfrm>
            <a:off x="0" y="0"/>
            <a:ext cx="9144000" cy="5143512"/>
          </a:xfrm>
          <a:prstGeom prst="rect">
            <a:avLst/>
          </a:prstGeom>
        </p:spPr>
      </p:pic>
      <p:sp>
        <p:nvSpPr>
          <p:cNvPr id="4" name="Прямоугольник 3"/>
          <p:cNvSpPr/>
          <p:nvPr/>
        </p:nvSpPr>
        <p:spPr>
          <a:xfrm>
            <a:off x="1" y="5143512"/>
            <a:ext cx="9143999" cy="1569660"/>
          </a:xfrm>
          <a:prstGeom prst="rect">
            <a:avLst/>
          </a:prstGeom>
          <a:noFill/>
        </p:spPr>
        <p:txBody>
          <a:bodyPr wrap="square" lIns="91440" tIns="45720" rIns="91440" bIns="45720">
            <a:spAutoFit/>
          </a:bodyPr>
          <a:lstStyle/>
          <a:p>
            <a:pPr algn="ct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Pushti</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rang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pari-Eshak</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qurt</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va</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dengiz</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cho’chqasining</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aralashmasi.U</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yer</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ustida</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yurgandan</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ko’ra</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yo’lni</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tuproqning</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ichida</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yurgani</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qulayroq</a:t>
            </a:r>
            <a:r>
              <a:rPr lang="en-US"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ru-RU"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506-5-592bad76f7acf7711cd5d292340d244f.jpg"/>
          <p:cNvPicPr>
            <a:picLocks noChangeAspect="1"/>
          </p:cNvPicPr>
          <p:nvPr/>
        </p:nvPicPr>
        <p:blipFill>
          <a:blip r:embed="rId2"/>
          <a:stretch>
            <a:fillRect/>
          </a:stretch>
        </p:blipFill>
        <p:spPr>
          <a:xfrm>
            <a:off x="0" y="0"/>
            <a:ext cx="9144000" cy="5072074"/>
          </a:xfrm>
          <a:prstGeom prst="rect">
            <a:avLst/>
          </a:prstGeom>
        </p:spPr>
      </p:pic>
      <p:sp>
        <p:nvSpPr>
          <p:cNvPr id="3" name="Прямоугольник 2"/>
          <p:cNvSpPr/>
          <p:nvPr/>
        </p:nvSpPr>
        <p:spPr>
          <a:xfrm>
            <a:off x="1" y="5000636"/>
            <a:ext cx="9143999" cy="1754326"/>
          </a:xfrm>
          <a:prstGeom prst="rect">
            <a:avLst/>
          </a:prstGeom>
          <a:noFill/>
        </p:spPr>
        <p:txBody>
          <a:bodyPr wrap="square" lIns="91440" tIns="45720" rIns="91440" bIns="45720">
            <a:spAutoFit/>
          </a:bodyPr>
          <a:lstStyle/>
          <a:p>
            <a:pPr algn="ct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Jirafa</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qo’ng’iz-Madakaslar</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orolida</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yashovchi</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xashorot.G’ayrioddiy</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uzun</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bo’yni</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tufayli</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o’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nomiga</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ega</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6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bo’lgan</a:t>
            </a:r>
            <a:r>
              <a:rPr lang="en-US"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ru-RU" sz="36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506-3-ff8b544d8efacac48320639883231652.jpg"/>
          <p:cNvPicPr>
            <a:picLocks noChangeAspect="1"/>
          </p:cNvPicPr>
          <p:nvPr/>
        </p:nvPicPr>
        <p:blipFill>
          <a:blip r:embed="rId2"/>
          <a:stretch>
            <a:fillRect/>
          </a:stretch>
        </p:blipFill>
        <p:spPr>
          <a:xfrm>
            <a:off x="0" y="0"/>
            <a:ext cx="9144000" cy="4938711"/>
          </a:xfrm>
          <a:prstGeom prst="rect">
            <a:avLst/>
          </a:prstGeom>
        </p:spPr>
      </p:pic>
      <p:sp>
        <p:nvSpPr>
          <p:cNvPr id="3" name="Прямоугольник 2"/>
          <p:cNvSpPr/>
          <p:nvPr/>
        </p:nvSpPr>
        <p:spPr>
          <a:xfrm>
            <a:off x="1" y="4929198"/>
            <a:ext cx="8929718" cy="1569660"/>
          </a:xfrm>
          <a:prstGeom prst="rect">
            <a:avLst/>
          </a:prstGeom>
          <a:noFill/>
        </p:spPr>
        <p:txBody>
          <a:bodyPr wrap="square" lIns="91440" tIns="45720" rIns="91440" bIns="45720">
            <a:spAutoFit/>
          </a:bodyPr>
          <a:lstStyle/>
          <a:p>
            <a:pPr algn="ct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Dumbo</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sakkizoyog’i-3962,4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metr</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chuqurlikda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yashaydi.Ushbu</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mittivoy</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okeanning</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tubidagi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shilliqurt</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va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qurtlarni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ovlab</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yashaydi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ru-RU"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506-18-abec4cb296b7a783f11b3ec1c58212df.jpg"/>
          <p:cNvPicPr>
            <a:picLocks noChangeAspect="1"/>
          </p:cNvPicPr>
          <p:nvPr/>
        </p:nvPicPr>
        <p:blipFill>
          <a:blip r:embed="rId2"/>
          <a:stretch>
            <a:fillRect/>
          </a:stretch>
        </p:blipFill>
        <p:spPr>
          <a:xfrm>
            <a:off x="0" y="1"/>
            <a:ext cx="9144000" cy="5214949"/>
          </a:xfrm>
          <a:prstGeom prst="rect">
            <a:avLst/>
          </a:prstGeom>
        </p:spPr>
      </p:pic>
      <p:sp>
        <p:nvSpPr>
          <p:cNvPr id="4" name="Прямоугольник 3"/>
          <p:cNvSpPr/>
          <p:nvPr/>
        </p:nvSpPr>
        <p:spPr>
          <a:xfrm>
            <a:off x="0" y="5286388"/>
            <a:ext cx="9144000" cy="1569660"/>
          </a:xfrm>
          <a:prstGeom prst="rect">
            <a:avLst/>
          </a:prstGeom>
          <a:noFill/>
        </p:spPr>
        <p:txBody>
          <a:bodyPr wrap="square" lIns="91440" tIns="45720" rIns="91440" bIns="45720">
            <a:spAutoFit/>
          </a:bodyPr>
          <a:lstStyle/>
          <a:p>
            <a:pPr algn="ct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Muz</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baliq-1927-yilda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Antarktida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qirg’oqlarida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topilgan.Uning</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qoziq</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tishlari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va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shaffof</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tanasi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ko’pchilikni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hayratga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soladi</a:t>
            </a:r>
            <a:endParaRPr lang="ru-RU"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506-39-7326ab6d34aca313fb0d4cc671b92c8f.jpg"/>
          <p:cNvPicPr>
            <a:picLocks noChangeAspect="1"/>
          </p:cNvPicPr>
          <p:nvPr/>
        </p:nvPicPr>
        <p:blipFill>
          <a:blip r:embed="rId2"/>
          <a:stretch>
            <a:fillRect/>
          </a:stretch>
        </p:blipFill>
        <p:spPr>
          <a:xfrm>
            <a:off x="0" y="0"/>
            <a:ext cx="9144000" cy="4786322"/>
          </a:xfrm>
          <a:prstGeom prst="rect">
            <a:avLst/>
          </a:prstGeom>
        </p:spPr>
      </p:pic>
      <p:sp>
        <p:nvSpPr>
          <p:cNvPr id="3" name="Прямоугольник 2"/>
          <p:cNvSpPr/>
          <p:nvPr/>
        </p:nvSpPr>
        <p:spPr>
          <a:xfrm>
            <a:off x="214282" y="4786322"/>
            <a:ext cx="8929718" cy="1815882"/>
          </a:xfrm>
          <a:prstGeom prst="rect">
            <a:avLst/>
          </a:prstGeom>
          <a:noFill/>
        </p:spPr>
        <p:txBody>
          <a:bodyPr wrap="square" lIns="91440" tIns="45720" rIns="91440" bIns="45720">
            <a:spAutoFit/>
          </a:bodyPr>
          <a:lstStyle/>
          <a:p>
            <a:pPr algn="ct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Atlantik</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glafki</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u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dengizda</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va</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tashqarida</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yirtqichlardan</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o’zini</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himoya</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qilish</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uchun</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aqlli</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niqobni</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ishga</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soladi.Uning</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moviy</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farishta,moviy</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ajdar,moviy</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dengiz</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shilliqurti</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degan</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28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nomlari</a:t>
            </a:r>
            <a:r>
              <a:rPr 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ham bor. </a:t>
            </a:r>
            <a:endParaRPr lang="ru-RU" sz="2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506-49-62a8c047ca9a2222dd173c0926e39988.jpg"/>
          <p:cNvPicPr>
            <a:picLocks noChangeAspect="1"/>
          </p:cNvPicPr>
          <p:nvPr/>
        </p:nvPicPr>
        <p:blipFill>
          <a:blip r:embed="rId2"/>
          <a:stretch>
            <a:fillRect/>
          </a:stretch>
        </p:blipFill>
        <p:spPr>
          <a:xfrm>
            <a:off x="0" y="0"/>
            <a:ext cx="9144000" cy="5114925"/>
          </a:xfrm>
          <a:prstGeom prst="rect">
            <a:avLst/>
          </a:prstGeom>
        </p:spPr>
      </p:pic>
      <p:sp>
        <p:nvSpPr>
          <p:cNvPr id="3" name="Прямоугольник 2"/>
          <p:cNvSpPr/>
          <p:nvPr/>
        </p:nvSpPr>
        <p:spPr>
          <a:xfrm>
            <a:off x="0" y="5072073"/>
            <a:ext cx="9144000" cy="1569660"/>
          </a:xfrm>
          <a:prstGeom prst="rect">
            <a:avLst/>
          </a:prstGeom>
          <a:noFill/>
        </p:spPr>
        <p:txBody>
          <a:bodyPr wrap="square" lIns="91440" tIns="45720" rIns="91440" bIns="45720">
            <a:spAutoFit/>
          </a:bodyPr>
          <a:lstStyle/>
          <a:p>
            <a:pPr algn="ct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Pannda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chumoli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-u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juda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kuchli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og’riq</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berib</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chaqadigan</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aridir</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U Chili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va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Argentinada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istiqomat</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qiladi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ru-RU"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506-24-0a4b1807e798f9a38c02bc8e085b67ca.jpg"/>
          <p:cNvPicPr>
            <a:picLocks noChangeAspect="1"/>
          </p:cNvPicPr>
          <p:nvPr/>
        </p:nvPicPr>
        <p:blipFill>
          <a:blip r:embed="rId2"/>
          <a:stretch>
            <a:fillRect/>
          </a:stretch>
        </p:blipFill>
        <p:spPr>
          <a:xfrm>
            <a:off x="0" y="1"/>
            <a:ext cx="9144000" cy="5000636"/>
          </a:xfrm>
          <a:prstGeom prst="rect">
            <a:avLst/>
          </a:prstGeom>
        </p:spPr>
      </p:pic>
      <p:sp>
        <p:nvSpPr>
          <p:cNvPr id="4" name="Прямоугольник 3"/>
          <p:cNvSpPr/>
          <p:nvPr/>
        </p:nvSpPr>
        <p:spPr>
          <a:xfrm>
            <a:off x="1" y="5072074"/>
            <a:ext cx="9144000" cy="1569660"/>
          </a:xfrm>
          <a:prstGeom prst="rect">
            <a:avLst/>
          </a:prstGeom>
          <a:noFill/>
        </p:spPr>
        <p:txBody>
          <a:bodyPr wrap="square" lIns="91440" tIns="45720" rIns="91440" bIns="45720">
            <a:spAutoFit/>
          </a:bodyPr>
          <a:lstStyle/>
          <a:p>
            <a:pPr algn="ctr"/>
            <a:r>
              <a:rPr lang="en-US" sz="3200" b="1" cap="none" spc="0"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Gilam</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li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sakkizoyoq-Yangi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Zellandiya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va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Avstraliya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dengizlarida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sayyoz</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suv</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havzalarida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yashaydi.Uning</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gilami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o’ljani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zabd</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etish</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uchun</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ishlatiladi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ru-RU"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Прямоугольник 1"/>
          <p:cNvSpPr/>
          <p:nvPr/>
        </p:nvSpPr>
        <p:spPr>
          <a:xfrm>
            <a:off x="642911" y="285728"/>
            <a:ext cx="8215370" cy="1754326"/>
          </a:xfrm>
          <a:prstGeom prst="rect">
            <a:avLst/>
          </a:prstGeom>
          <a:noFill/>
        </p:spPr>
        <p:txBody>
          <a:bodyPr wrap="square" lIns="91440" tIns="45720" rIns="91440" bIns="45720">
            <a:spAutoFit/>
          </a:bodyPr>
          <a:lstStyle/>
          <a:p>
            <a:pPr algn="ctr"/>
            <a:r>
              <a:rPr lang="en-US" sz="5400" b="1" spc="300" dirty="0" err="1"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effectLst>
              </a:rPr>
              <a:t>Mavzu:</a:t>
            </a:r>
            <a:r>
              <a:rPr lang="en-US" sz="5400" b="1"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Hayvonot</a:t>
            </a:r>
            <a:r>
              <a:rPr lang="en-US"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t>
            </a:r>
            <a:r>
              <a:rPr lang="en-US" sz="5400" b="1"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dunyosi</a:t>
            </a:r>
            <a:r>
              <a:rPr lang="en-US" sz="5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t>
            </a:r>
          </a:p>
        </p:txBody>
      </p:sp>
      <p:sp>
        <p:nvSpPr>
          <p:cNvPr id="3" name="Прямоугольник 2"/>
          <p:cNvSpPr/>
          <p:nvPr/>
        </p:nvSpPr>
        <p:spPr>
          <a:xfrm>
            <a:off x="2319877" y="2143116"/>
            <a:ext cx="1652505"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Reja</a:t>
            </a: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Прямоугольник 3"/>
          <p:cNvSpPr/>
          <p:nvPr/>
        </p:nvSpPr>
        <p:spPr>
          <a:xfrm>
            <a:off x="214283" y="2967335"/>
            <a:ext cx="8572560" cy="3170099"/>
          </a:xfrm>
          <a:prstGeom prst="rect">
            <a:avLst/>
          </a:prstGeom>
          <a:noFill/>
        </p:spPr>
        <p:txBody>
          <a:bodyPr wrap="square" lIns="91440" tIns="45720" rIns="91440" bIns="45720">
            <a:spAutoFit/>
          </a:bodyPr>
          <a:lstStyle/>
          <a:p>
            <a:pPr algn="ctr"/>
            <a:r>
              <a:rPr lang="en-US" sz="4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1.Hayvonotlar </a:t>
            </a:r>
            <a:r>
              <a:rPr lang="en-US" sz="4000" b="1" cap="none"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haqida</a:t>
            </a:r>
            <a:r>
              <a:rPr lang="en-US" sz="4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t>
            </a:r>
            <a:r>
              <a:rPr lang="en-US" sz="4000" b="1" cap="none"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umumiy</a:t>
            </a:r>
            <a:r>
              <a:rPr lang="en-US" sz="4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t>
            </a:r>
            <a:r>
              <a:rPr lang="en-US" sz="4000" b="1" cap="none"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ma’lumot</a:t>
            </a:r>
            <a:r>
              <a:rPr lang="en-US" sz="4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t>
            </a:r>
          </a:p>
          <a:p>
            <a:pPr algn="ctr"/>
            <a:r>
              <a:rPr lang="en-US" sz="40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2.O’zbekistinda </a:t>
            </a:r>
            <a:r>
              <a:rPr lang="en-US" sz="4000" b="1"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uchraydigan</a:t>
            </a:r>
            <a:r>
              <a:rPr lang="en-US" sz="40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t>
            </a:r>
            <a:r>
              <a:rPr lang="en-US" sz="4000" b="1"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hayvonlar</a:t>
            </a:r>
            <a:r>
              <a:rPr lang="en-US" sz="40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t>
            </a:r>
          </a:p>
          <a:p>
            <a:pPr algn="ctr"/>
            <a:r>
              <a:rPr lang="en-US" sz="4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3.Noyob </a:t>
            </a:r>
            <a:r>
              <a:rPr lang="en-US" sz="4000" b="1" cap="none"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turdagi</a:t>
            </a:r>
            <a:r>
              <a:rPr lang="en-US" sz="4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t>
            </a:r>
            <a:r>
              <a:rPr lang="en-US" sz="4000" b="1" cap="none" spc="300" dirty="0" err="1"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hayvonlar</a:t>
            </a:r>
            <a:r>
              <a:rPr lang="en-US" sz="4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t>
            </a:r>
            <a:endParaRPr lang="ru-RU" sz="4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506-22-0a4b1807e798f9a38c02bc8e085b67ca.jpg"/>
          <p:cNvPicPr>
            <a:picLocks noChangeAspect="1"/>
          </p:cNvPicPr>
          <p:nvPr/>
        </p:nvPicPr>
        <p:blipFill>
          <a:blip r:embed="rId2"/>
          <a:stretch>
            <a:fillRect/>
          </a:stretch>
        </p:blipFill>
        <p:spPr>
          <a:xfrm>
            <a:off x="0" y="0"/>
            <a:ext cx="9144000" cy="6858000"/>
          </a:xfrm>
          <a:prstGeom prst="rect">
            <a:avLst/>
          </a:prstGeom>
        </p:spPr>
      </p:pic>
      <p:sp>
        <p:nvSpPr>
          <p:cNvPr id="3" name="Прямоугольник 2"/>
          <p:cNvSpPr/>
          <p:nvPr/>
        </p:nvSpPr>
        <p:spPr>
          <a:xfrm>
            <a:off x="571472" y="571480"/>
            <a:ext cx="8358246" cy="923330"/>
          </a:xfrm>
          <a:prstGeom prst="rect">
            <a:avLst/>
          </a:prstGeom>
          <a:noFill/>
        </p:spPr>
        <p:txBody>
          <a:bodyPr wrap="square" lIns="91440" tIns="45720" rIns="91440" bIns="45720">
            <a:spAutoFit/>
          </a:bodyPr>
          <a:lstStyle/>
          <a:p>
            <a:pPr algn="ctr"/>
            <a:r>
              <a:rPr lang="en-US" sz="5400" b="1" cap="none" spc="0" dirty="0" err="1" smtClean="0">
                <a:ln w="17780" cmpd="sng">
                  <a:solidFill>
                    <a:srgbClr val="FFFFFF"/>
                  </a:solidFill>
                  <a:prstDash val="solid"/>
                  <a:miter lim="800000"/>
                </a:ln>
                <a:solidFill>
                  <a:srgbClr val="CC0000"/>
                </a:solidFill>
                <a:effectLst>
                  <a:outerShdw blurRad="50800" algn="tl" rotWithShape="0">
                    <a:srgbClr val="000000"/>
                  </a:outerShdw>
                </a:effectLst>
              </a:rPr>
              <a:t>E’tiboringiz</a:t>
            </a:r>
            <a:r>
              <a:rPr lang="en-US" sz="5400" b="1" cap="none" spc="0" dirty="0" smtClean="0">
                <a:ln w="17780" cmpd="sng">
                  <a:solidFill>
                    <a:srgbClr val="FFFFFF"/>
                  </a:solidFill>
                  <a:prstDash val="solid"/>
                  <a:miter lim="800000"/>
                </a:ln>
                <a:solidFill>
                  <a:srgbClr val="CC0000"/>
                </a:solidFill>
                <a:effectLst>
                  <a:outerShdw blurRad="50800" algn="tl" rotWithShape="0">
                    <a:srgbClr val="000000"/>
                  </a:outerShdw>
                </a:effectLst>
              </a:rPr>
              <a:t> </a:t>
            </a:r>
            <a:r>
              <a:rPr lang="en-US" sz="5400" b="1" cap="none" spc="0" dirty="0" err="1" smtClean="0">
                <a:ln w="17780" cmpd="sng">
                  <a:solidFill>
                    <a:srgbClr val="FFFFFF"/>
                  </a:solidFill>
                  <a:prstDash val="solid"/>
                  <a:miter lim="800000"/>
                </a:ln>
                <a:solidFill>
                  <a:srgbClr val="CC0000"/>
                </a:solidFill>
                <a:effectLst>
                  <a:outerShdw blurRad="50800" algn="tl" rotWithShape="0">
                    <a:srgbClr val="000000"/>
                  </a:outerShdw>
                </a:effectLst>
              </a:rPr>
              <a:t>uchun</a:t>
            </a:r>
            <a:r>
              <a:rPr lang="en-US" sz="5400" b="1" cap="none" spc="0" dirty="0" smtClean="0">
                <a:ln w="17780" cmpd="sng">
                  <a:solidFill>
                    <a:srgbClr val="FFFFFF"/>
                  </a:solidFill>
                  <a:prstDash val="solid"/>
                  <a:miter lim="800000"/>
                </a:ln>
                <a:solidFill>
                  <a:srgbClr val="CC0000"/>
                </a:solidFill>
                <a:effectLst>
                  <a:outerShdw blurRad="50800" algn="tl" rotWithShape="0">
                    <a:srgbClr val="000000"/>
                  </a:outerShdw>
                </a:effectLst>
              </a:rPr>
              <a:t> </a:t>
            </a:r>
            <a:r>
              <a:rPr lang="en-US" sz="5400" b="1" cap="none" spc="0" dirty="0" err="1" smtClean="0">
                <a:ln w="17780" cmpd="sng">
                  <a:solidFill>
                    <a:srgbClr val="FFFFFF"/>
                  </a:solidFill>
                  <a:prstDash val="solid"/>
                  <a:miter lim="800000"/>
                </a:ln>
                <a:solidFill>
                  <a:srgbClr val="CC0000"/>
                </a:solidFill>
                <a:effectLst>
                  <a:outerShdw blurRad="50800" algn="tl" rotWithShape="0">
                    <a:srgbClr val="000000"/>
                  </a:outerShdw>
                </a:effectLst>
              </a:rPr>
              <a:t>rahmat</a:t>
            </a:r>
            <a:r>
              <a:rPr lang="en-US" sz="5400" b="1" cap="none" spc="0" dirty="0" smtClean="0">
                <a:ln w="17780" cmpd="sng">
                  <a:solidFill>
                    <a:srgbClr val="FFFFFF"/>
                  </a:solidFill>
                  <a:prstDash val="solid"/>
                  <a:miter lim="800000"/>
                </a:ln>
                <a:solidFill>
                  <a:srgbClr val="CC0000"/>
                </a:solidFill>
                <a:effectLst>
                  <a:outerShdw blurRad="50800" algn="tl" rotWithShape="0">
                    <a:srgbClr val="000000"/>
                  </a:outerShdw>
                </a:effectLst>
              </a:rPr>
              <a:t>!</a:t>
            </a:r>
            <a:endParaRPr lang="ru-RU" sz="5400" b="1" cap="none" spc="0" dirty="0">
              <a:ln w="17780" cmpd="sng">
                <a:solidFill>
                  <a:srgbClr val="FFFFFF"/>
                </a:solidFill>
                <a:prstDash val="solid"/>
                <a:miter lim="800000"/>
              </a:ln>
              <a:solidFill>
                <a:srgbClr val="CC0000"/>
              </a:soli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pic>
        <p:nvPicPr>
          <p:cNvPr id="2" name="Рисунок 1" descr="1442-4-0d3f0a0448699e9ba4c4f3194cb3bbf8.jpg"/>
          <p:cNvPicPr>
            <a:picLocks noChangeAspect="1"/>
          </p:cNvPicPr>
          <p:nvPr/>
        </p:nvPicPr>
        <p:blipFill>
          <a:blip r:embed="rId2"/>
          <a:stretch>
            <a:fillRect/>
          </a:stretch>
        </p:blipFill>
        <p:spPr>
          <a:xfrm>
            <a:off x="5857883" y="0"/>
            <a:ext cx="3286117" cy="6858000"/>
          </a:xfrm>
          <a:prstGeom prst="rect">
            <a:avLst/>
          </a:prstGeom>
        </p:spPr>
      </p:pic>
      <p:sp>
        <p:nvSpPr>
          <p:cNvPr id="3" name="Прямоугольник 2"/>
          <p:cNvSpPr/>
          <p:nvPr/>
        </p:nvSpPr>
        <p:spPr>
          <a:xfrm>
            <a:off x="285721" y="214290"/>
            <a:ext cx="5429288" cy="6494085"/>
          </a:xfrm>
          <a:prstGeom prst="rect">
            <a:avLst/>
          </a:prstGeom>
          <a:noFill/>
        </p:spPr>
        <p:txBody>
          <a:bodyPr wrap="square" lIns="91440" tIns="45720" rIns="91440" bIns="45720">
            <a:spAutoFit/>
          </a:bodyPr>
          <a:lstStyle/>
          <a:p>
            <a:pPr algn="ct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Hayvonot</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dunyosi-organik</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olam</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sistemasidagi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yirik</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bo’limlardan</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biri.Hayvonlarning</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bundan</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1.-1.5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mlrd</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Yil</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ilgari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okean</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suvida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mikroskapik,xlorofilisiz</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amiyobasimon</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xivchinlar</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shaklida</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paydo</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bo’lgani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tahmin</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qilinadi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p>
          <a:p>
            <a:pPr algn="ct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Hayvonlar-geteratrof</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organizmlar,ya’ni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ular</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tayyor</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organik</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moddalar</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bilan</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 </a:t>
            </a:r>
            <a:r>
              <a:rPr lang="en-US" sz="3200" b="1" dirty="0" err="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oziqlanadi</a:t>
            </a:r>
            <a:r>
              <a:rPr 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t>
            </a:r>
            <a:endParaRPr lang="ru-RU"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28926" y="0"/>
            <a:ext cx="6215074" cy="6858000"/>
          </a:xfrm>
          <a:solidFill>
            <a:schemeClr val="accent3">
              <a:lumMod val="40000"/>
              <a:lumOff val="60000"/>
            </a:schemeClr>
          </a:solidFill>
        </p:spPr>
        <p:txBody>
          <a:bodyPr>
            <a:normAutofit fontScale="90000"/>
          </a:bodyPr>
          <a:lstStyle/>
          <a:p>
            <a:pPr algn="just"/>
            <a:r>
              <a:rPr lang="en-US" sz="3200" dirty="0" smtClean="0"/>
              <a:t>       </a:t>
            </a:r>
            <a:r>
              <a:rPr lang="en-US" sz="3200" dirty="0" err="1" smtClean="0"/>
              <a:t>Tabiatda</a:t>
            </a:r>
            <a:r>
              <a:rPr lang="en-US" sz="3200" dirty="0" smtClean="0"/>
              <a:t> </a:t>
            </a:r>
            <a:r>
              <a:rPr lang="en-US" sz="3200" dirty="0" err="1" smtClean="0"/>
              <a:t>va</a:t>
            </a:r>
            <a:r>
              <a:rPr lang="en-US" sz="3200" dirty="0" smtClean="0"/>
              <a:t> </a:t>
            </a:r>
            <a:r>
              <a:rPr lang="en-US" sz="3200" dirty="0" err="1" smtClean="0"/>
              <a:t>odam</a:t>
            </a:r>
            <a:r>
              <a:rPr lang="en-US" sz="3200" dirty="0" smtClean="0"/>
              <a:t> </a:t>
            </a:r>
            <a:r>
              <a:rPr lang="en-US" sz="3200" dirty="0" err="1" smtClean="0"/>
              <a:t>hayotida</a:t>
            </a:r>
            <a:r>
              <a:rPr lang="en-US" sz="3200" dirty="0" smtClean="0"/>
              <a:t> </a:t>
            </a:r>
            <a:r>
              <a:rPr lang="en-US" sz="3200" dirty="0" err="1" smtClean="0"/>
              <a:t>hayvonlar</a:t>
            </a:r>
            <a:r>
              <a:rPr lang="en-US" sz="3200" dirty="0" smtClean="0"/>
              <a:t> </a:t>
            </a:r>
            <a:r>
              <a:rPr lang="en-US" sz="3200" dirty="0" err="1" smtClean="0"/>
              <a:t>katta</a:t>
            </a:r>
            <a:r>
              <a:rPr lang="en-US" sz="3200" dirty="0" smtClean="0"/>
              <a:t> </a:t>
            </a:r>
            <a:r>
              <a:rPr lang="en-US" sz="3200" dirty="0" err="1" smtClean="0"/>
              <a:t>ahamiatga</a:t>
            </a:r>
            <a:r>
              <a:rPr lang="en-US" sz="3200" dirty="0" smtClean="0"/>
              <a:t> </a:t>
            </a:r>
            <a:r>
              <a:rPr lang="en-US" sz="3200" dirty="0" err="1" smtClean="0"/>
              <a:t>ega</a:t>
            </a:r>
            <a:r>
              <a:rPr lang="en-US" sz="3200" dirty="0" smtClean="0"/>
              <a:t>. </a:t>
            </a:r>
            <a:r>
              <a:rPr lang="en-US" sz="3200" dirty="0" err="1" smtClean="0"/>
              <a:t>Hayvonlar-barcha</a:t>
            </a:r>
            <a:r>
              <a:rPr lang="en-US" sz="3200" dirty="0" smtClean="0"/>
              <a:t> </a:t>
            </a:r>
            <a:r>
              <a:rPr lang="en-US" sz="3200" dirty="0" err="1" smtClean="0"/>
              <a:t>ekosistemalarda</a:t>
            </a:r>
            <a:r>
              <a:rPr lang="en-US" sz="3200" dirty="0" smtClean="0"/>
              <a:t> </a:t>
            </a:r>
            <a:r>
              <a:rPr lang="en-US" sz="3200" dirty="0" err="1" smtClean="0"/>
              <a:t>oziqlanish</a:t>
            </a:r>
            <a:r>
              <a:rPr lang="en-US" sz="3200" dirty="0" smtClean="0"/>
              <a:t> </a:t>
            </a:r>
            <a:r>
              <a:rPr lang="en-US" sz="3200" dirty="0" err="1" smtClean="0"/>
              <a:t>zanjirining</a:t>
            </a:r>
            <a:r>
              <a:rPr lang="en-US" sz="3200" dirty="0" smtClean="0"/>
              <a:t> </a:t>
            </a:r>
            <a:r>
              <a:rPr lang="en-US" sz="3200" dirty="0" err="1" smtClean="0"/>
              <a:t>asosiy</a:t>
            </a:r>
            <a:r>
              <a:rPr lang="en-US" sz="3200" dirty="0" smtClean="0"/>
              <a:t> </a:t>
            </a:r>
            <a:r>
              <a:rPr lang="en-US" sz="3200" dirty="0" err="1" smtClean="0"/>
              <a:t>tarkibiy</a:t>
            </a:r>
            <a:r>
              <a:rPr lang="en-US" sz="3200" dirty="0" smtClean="0"/>
              <a:t> </a:t>
            </a:r>
            <a:r>
              <a:rPr lang="en-US" sz="3200" dirty="0" err="1" smtClean="0"/>
              <a:t>qismi.Hayvonlar</a:t>
            </a:r>
            <a:r>
              <a:rPr lang="en-US" sz="3200" dirty="0" smtClean="0"/>
              <a:t> </a:t>
            </a:r>
            <a:r>
              <a:rPr lang="en-US" sz="3200" dirty="0" err="1" smtClean="0"/>
              <a:t>o’simliklar</a:t>
            </a:r>
            <a:r>
              <a:rPr lang="en-US" sz="3200" dirty="0" smtClean="0"/>
              <a:t> </a:t>
            </a:r>
            <a:r>
              <a:rPr lang="en-US" sz="3200" dirty="0" err="1" smtClean="0"/>
              <a:t>bilan</a:t>
            </a:r>
            <a:r>
              <a:rPr lang="en-US" sz="3200" dirty="0" smtClean="0"/>
              <a:t> </a:t>
            </a:r>
            <a:r>
              <a:rPr lang="en-US" sz="3200" dirty="0" err="1" smtClean="0"/>
              <a:t>oziqlanib</a:t>
            </a:r>
            <a:r>
              <a:rPr lang="en-US" sz="3200" dirty="0" smtClean="0"/>
              <a:t> </a:t>
            </a:r>
            <a:r>
              <a:rPr lang="en-US" sz="3200" dirty="0" err="1" smtClean="0"/>
              <a:t>o’zlashtirgan</a:t>
            </a:r>
            <a:r>
              <a:rPr lang="en-US" sz="3200" dirty="0" smtClean="0"/>
              <a:t> </a:t>
            </a:r>
            <a:r>
              <a:rPr lang="en-US" sz="3200" dirty="0" err="1" smtClean="0"/>
              <a:t>moddalarining</a:t>
            </a:r>
            <a:r>
              <a:rPr lang="en-US" sz="3200" dirty="0" smtClean="0"/>
              <a:t> </a:t>
            </a:r>
            <a:r>
              <a:rPr lang="en-US" sz="3200" dirty="0" err="1" smtClean="0"/>
              <a:t>yana</a:t>
            </a:r>
            <a:r>
              <a:rPr lang="en-US" sz="3200" dirty="0" smtClean="0"/>
              <a:t> </a:t>
            </a:r>
            <a:r>
              <a:rPr lang="en-US" sz="3200" dirty="0" err="1" smtClean="0"/>
              <a:t>tuproqqa</a:t>
            </a:r>
            <a:r>
              <a:rPr lang="en-US" sz="3200" dirty="0" smtClean="0"/>
              <a:t> </a:t>
            </a:r>
            <a:r>
              <a:rPr lang="en-US" sz="3200" dirty="0" err="1" smtClean="0"/>
              <a:t>qaytarilishiga</a:t>
            </a:r>
            <a:r>
              <a:rPr lang="en-US" sz="3200" dirty="0" smtClean="0"/>
              <a:t> </a:t>
            </a:r>
            <a:r>
              <a:rPr lang="en-US" sz="3200" dirty="0" err="1" smtClean="0"/>
              <a:t>o’simliklarning</a:t>
            </a:r>
            <a:r>
              <a:rPr lang="en-US" sz="3200" dirty="0" smtClean="0"/>
              <a:t> </a:t>
            </a:r>
            <a:r>
              <a:rPr lang="en-US" sz="3200" dirty="0" err="1" smtClean="0"/>
              <a:t>o’sishiga</a:t>
            </a:r>
            <a:r>
              <a:rPr lang="en-US" sz="3200" dirty="0" smtClean="0"/>
              <a:t> </a:t>
            </a:r>
            <a:r>
              <a:rPr lang="en-US" sz="3200" dirty="0" err="1" smtClean="0"/>
              <a:t>imkon</a:t>
            </a:r>
            <a:r>
              <a:rPr lang="en-US" sz="3200" dirty="0" smtClean="0"/>
              <a:t> </a:t>
            </a:r>
            <a:r>
              <a:rPr lang="en-US" sz="3200" dirty="0" err="1" smtClean="0"/>
              <a:t>beradi</a:t>
            </a:r>
            <a:r>
              <a:rPr lang="en-US" sz="3200" dirty="0" smtClean="0"/>
              <a:t>. </a:t>
            </a:r>
            <a:r>
              <a:rPr lang="en-US" sz="3200" dirty="0" err="1" smtClean="0"/>
              <a:t>Hayvonlar</a:t>
            </a:r>
            <a:r>
              <a:rPr lang="en-US" sz="3200" dirty="0" smtClean="0"/>
              <a:t> </a:t>
            </a:r>
            <a:r>
              <a:rPr lang="en-US" sz="3200" dirty="0" err="1" smtClean="0"/>
              <a:t>odam</a:t>
            </a:r>
            <a:r>
              <a:rPr lang="en-US" sz="3200" dirty="0" smtClean="0"/>
              <a:t> </a:t>
            </a:r>
            <a:r>
              <a:rPr lang="en-US" sz="3200" dirty="0" err="1" smtClean="0"/>
              <a:t>hayotida</a:t>
            </a:r>
            <a:r>
              <a:rPr lang="en-US" sz="3200" dirty="0" smtClean="0"/>
              <a:t> </a:t>
            </a:r>
            <a:r>
              <a:rPr lang="en-US" sz="3200" dirty="0" err="1" smtClean="0"/>
              <a:t>ahamiyati</a:t>
            </a:r>
            <a:r>
              <a:rPr lang="en-US" sz="3200" dirty="0" smtClean="0"/>
              <a:t> </a:t>
            </a:r>
            <a:r>
              <a:rPr lang="en-US" sz="3200" dirty="0" err="1" smtClean="0"/>
              <a:t>katta</a:t>
            </a:r>
            <a:r>
              <a:rPr lang="en-US" sz="3200" dirty="0" smtClean="0"/>
              <a:t>. </a:t>
            </a:r>
            <a:r>
              <a:rPr lang="en-US" sz="3200" dirty="0" err="1" smtClean="0"/>
              <a:t>Ulardan</a:t>
            </a:r>
            <a:r>
              <a:rPr lang="en-US" sz="3200" dirty="0" smtClean="0"/>
              <a:t> </a:t>
            </a:r>
            <a:r>
              <a:rPr lang="en-US" sz="3200" dirty="0" err="1" smtClean="0"/>
              <a:t>bir</a:t>
            </a:r>
            <a:r>
              <a:rPr lang="en-US" sz="3200" dirty="0" smtClean="0"/>
              <a:t> </a:t>
            </a:r>
            <a:r>
              <a:rPr lang="en-US" sz="3200" dirty="0" err="1" smtClean="0"/>
              <a:t>qancha</a:t>
            </a:r>
            <a:r>
              <a:rPr lang="en-US" sz="3200" dirty="0" smtClean="0"/>
              <a:t> </a:t>
            </a:r>
            <a:r>
              <a:rPr lang="en-US" sz="3200" dirty="0" err="1" smtClean="0"/>
              <a:t>turlari</a:t>
            </a:r>
            <a:r>
              <a:rPr lang="en-US" sz="3200" dirty="0" smtClean="0"/>
              <a:t> </a:t>
            </a:r>
            <a:r>
              <a:rPr lang="en-US" sz="3200" dirty="0" err="1" smtClean="0"/>
              <a:t>olinadi,uy</a:t>
            </a:r>
            <a:r>
              <a:rPr lang="en-US" sz="3200" dirty="0" smtClean="0"/>
              <a:t> </a:t>
            </a:r>
            <a:r>
              <a:rPr lang="en-US" sz="3200" dirty="0" err="1" smtClean="0"/>
              <a:t>hayvonlari</a:t>
            </a:r>
            <a:r>
              <a:rPr lang="en-US" sz="3200" dirty="0" smtClean="0"/>
              <a:t> </a:t>
            </a:r>
            <a:r>
              <a:rPr lang="en-US" sz="3200" dirty="0" err="1" smtClean="0"/>
              <a:t>go’sht,sut,jun,teri</a:t>
            </a:r>
            <a:r>
              <a:rPr lang="en-US" sz="3200" dirty="0" smtClean="0"/>
              <a:t> </a:t>
            </a:r>
            <a:r>
              <a:rPr lang="en-US" sz="3200" dirty="0" err="1" smtClean="0"/>
              <a:t>va</a:t>
            </a:r>
            <a:r>
              <a:rPr lang="en-US" sz="3200" dirty="0" smtClean="0"/>
              <a:t> </a:t>
            </a:r>
            <a:r>
              <a:rPr lang="en-US" sz="3200" dirty="0" err="1" smtClean="0"/>
              <a:t>boshqa</a:t>
            </a:r>
            <a:r>
              <a:rPr lang="en-US" sz="3200" dirty="0" smtClean="0"/>
              <a:t> </a:t>
            </a:r>
            <a:r>
              <a:rPr lang="en-US" sz="3200" dirty="0" err="1" smtClean="0"/>
              <a:t>qishloq</a:t>
            </a:r>
            <a:r>
              <a:rPr lang="en-US" sz="3200" dirty="0" smtClean="0"/>
              <a:t> </a:t>
            </a:r>
            <a:r>
              <a:rPr lang="en-US" sz="3200" dirty="0" err="1" smtClean="0"/>
              <a:t>ho’jaligi</a:t>
            </a:r>
            <a:r>
              <a:rPr lang="en-US" sz="3200" dirty="0" smtClean="0"/>
              <a:t> </a:t>
            </a:r>
            <a:r>
              <a:rPr lang="en-US" sz="3200" dirty="0" err="1" smtClean="0"/>
              <a:t>mahsulotlarini</a:t>
            </a:r>
            <a:r>
              <a:rPr lang="en-US" sz="3200" dirty="0" smtClean="0"/>
              <a:t> </a:t>
            </a:r>
            <a:r>
              <a:rPr lang="en-US" sz="3200" dirty="0" err="1" smtClean="0"/>
              <a:t>olish</a:t>
            </a:r>
            <a:r>
              <a:rPr lang="en-US" sz="3200" dirty="0" smtClean="0"/>
              <a:t> </a:t>
            </a:r>
            <a:r>
              <a:rPr lang="en-US" sz="3200" dirty="0" err="1" smtClean="0"/>
              <a:t>maqsadida</a:t>
            </a:r>
            <a:r>
              <a:rPr lang="en-US" sz="3200" dirty="0" smtClean="0"/>
              <a:t> </a:t>
            </a:r>
            <a:r>
              <a:rPr lang="en-US" sz="3200" dirty="0" err="1" smtClean="0"/>
              <a:t>va</a:t>
            </a:r>
            <a:r>
              <a:rPr lang="en-US" sz="3200" dirty="0" smtClean="0"/>
              <a:t> transport </a:t>
            </a:r>
            <a:r>
              <a:rPr lang="en-US" sz="3200" dirty="0" err="1" smtClean="0"/>
              <a:t>vositasi</a:t>
            </a:r>
            <a:r>
              <a:rPr lang="en-US" sz="3200" dirty="0" smtClean="0"/>
              <a:t> </a:t>
            </a:r>
            <a:r>
              <a:rPr lang="en-US" sz="3200" dirty="0" err="1" smtClean="0"/>
              <a:t>sifatida</a:t>
            </a:r>
            <a:r>
              <a:rPr lang="en-US" sz="3200" dirty="0" smtClean="0"/>
              <a:t> </a:t>
            </a:r>
            <a:r>
              <a:rPr lang="en-US" sz="3200" dirty="0" err="1" smtClean="0"/>
              <a:t>boqiladi</a:t>
            </a:r>
            <a:endParaRPr lang="ru-RU" sz="3200" dirty="0"/>
          </a:p>
        </p:txBody>
      </p:sp>
      <p:pic>
        <p:nvPicPr>
          <p:cNvPr id="3" name="Рисунок 2" descr="1442-8-36960b253cccb44ac9b3e319e613b96b.jpg"/>
          <p:cNvPicPr>
            <a:picLocks noChangeAspect="1"/>
          </p:cNvPicPr>
          <p:nvPr/>
        </p:nvPicPr>
        <p:blipFill>
          <a:blip r:embed="rId2"/>
          <a:stretch>
            <a:fillRect/>
          </a:stretch>
        </p:blipFill>
        <p:spPr>
          <a:xfrm>
            <a:off x="0" y="0"/>
            <a:ext cx="2928926" cy="68580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786058"/>
            <a:ext cx="8229600" cy="3929090"/>
          </a:xfrm>
        </p:spPr>
        <p:txBody>
          <a:bodyPr>
            <a:noAutofit/>
          </a:bodyPr>
          <a:lstStyle/>
          <a:p>
            <a:r>
              <a:rPr lang="en-US" sz="2800" dirty="0" err="1" smtClean="0"/>
              <a:t>O`zbekiston</a:t>
            </a:r>
            <a:r>
              <a:rPr lang="en-US" sz="2800" dirty="0" smtClean="0"/>
              <a:t> </a:t>
            </a:r>
            <a:r>
              <a:rPr lang="en-US" sz="2800" dirty="0" err="1" smtClean="0"/>
              <a:t>tabiati</a:t>
            </a:r>
            <a:r>
              <a:rPr lang="en-US" sz="2800" dirty="0" smtClean="0"/>
              <a:t> </a:t>
            </a:r>
            <a:r>
              <a:rPr lang="en-US" sz="2800" dirty="0" err="1" smtClean="0"/>
              <a:t>xilmaxil</a:t>
            </a:r>
            <a:r>
              <a:rPr lang="en-US" sz="2800" dirty="0" smtClean="0"/>
              <a:t> </a:t>
            </a:r>
            <a:r>
              <a:rPr lang="en-US" sz="2800" dirty="0" err="1" smtClean="0"/>
              <a:t>bo`lib</a:t>
            </a:r>
            <a:r>
              <a:rPr lang="en-US" sz="2800" dirty="0" smtClean="0"/>
              <a:t>, </a:t>
            </a:r>
            <a:r>
              <a:rPr lang="en-US" sz="2800" dirty="0" err="1" smtClean="0"/>
              <a:t>uning</a:t>
            </a:r>
            <a:r>
              <a:rPr lang="en-US" sz="2800" dirty="0" smtClean="0"/>
              <a:t> </a:t>
            </a:r>
            <a:r>
              <a:rPr lang="en-US" sz="2800" dirty="0" err="1" smtClean="0"/>
              <a:t>cho`l</a:t>
            </a:r>
            <a:r>
              <a:rPr lang="en-US" sz="2800" dirty="0" smtClean="0"/>
              <a:t> </a:t>
            </a:r>
            <a:r>
              <a:rPr lang="en-US" sz="2800" dirty="0" err="1" smtClean="0"/>
              <a:t>qismida</a:t>
            </a:r>
            <a:r>
              <a:rPr lang="en-US" sz="2800" dirty="0" smtClean="0"/>
              <a:t> </a:t>
            </a:r>
            <a:r>
              <a:rPr lang="en-US" sz="2800" dirty="0" err="1" smtClean="0"/>
              <a:t>bir</a:t>
            </a:r>
            <a:r>
              <a:rPr lang="en-US" sz="2800" dirty="0" smtClean="0"/>
              <a:t> </a:t>
            </a:r>
            <a:r>
              <a:rPr lang="en-US" sz="2800" dirty="0" err="1" smtClean="0"/>
              <a:t>xil</a:t>
            </a:r>
            <a:r>
              <a:rPr lang="en-US" sz="2800" dirty="0" smtClean="0"/>
              <a:t> </a:t>
            </a:r>
            <a:r>
              <a:rPr lang="en-US" sz="2800" dirty="0" err="1" smtClean="0"/>
              <a:t>tabiiy</a:t>
            </a:r>
            <a:r>
              <a:rPr lang="en-US" sz="2800" dirty="0" smtClean="0"/>
              <a:t> </a:t>
            </a:r>
            <a:r>
              <a:rPr lang="en-US" sz="2800" dirty="0" err="1" smtClean="0"/>
              <a:t>muhit</a:t>
            </a:r>
            <a:r>
              <a:rPr lang="en-US" sz="2800" dirty="0" smtClean="0"/>
              <a:t> </a:t>
            </a:r>
            <a:r>
              <a:rPr lang="en-US" sz="2800" dirty="0" err="1" smtClean="0"/>
              <a:t>mavjud</a:t>
            </a:r>
            <a:r>
              <a:rPr lang="en-US" sz="2800" dirty="0" smtClean="0"/>
              <a:t> </a:t>
            </a:r>
            <a:r>
              <a:rPr lang="en-US" sz="2800" dirty="0" err="1" smtClean="0"/>
              <a:t>bo`lsa</a:t>
            </a:r>
            <a:r>
              <a:rPr lang="en-US" sz="2800" dirty="0" smtClean="0"/>
              <a:t>, </a:t>
            </a:r>
            <a:r>
              <a:rPr lang="en-US" sz="2800" dirty="0" err="1" smtClean="0"/>
              <a:t>to`kaylarda</a:t>
            </a:r>
            <a:r>
              <a:rPr lang="en-US" sz="2800" dirty="0" smtClean="0"/>
              <a:t> </a:t>
            </a:r>
            <a:r>
              <a:rPr lang="en-US" sz="2800" dirty="0" err="1" smtClean="0"/>
              <a:t>ikkinchi</a:t>
            </a:r>
            <a:r>
              <a:rPr lang="en-US" sz="2800" dirty="0" smtClean="0"/>
              <a:t> </a:t>
            </a:r>
            <a:r>
              <a:rPr lang="en-US" sz="2800" dirty="0" err="1" smtClean="0"/>
              <a:t>xil</a:t>
            </a:r>
            <a:r>
              <a:rPr lang="en-US" sz="2800" dirty="0" smtClean="0"/>
              <a:t>, </a:t>
            </a:r>
            <a:r>
              <a:rPr lang="en-US" sz="2800" dirty="0" err="1" smtClean="0"/>
              <a:t>adir</a:t>
            </a:r>
            <a:r>
              <a:rPr lang="en-US" sz="2800" dirty="0" smtClean="0"/>
              <a:t> </a:t>
            </a:r>
            <a:r>
              <a:rPr lang="en-US" sz="2800" dirty="0" err="1" smtClean="0"/>
              <a:t>va</a:t>
            </a:r>
            <a:r>
              <a:rPr lang="en-US" sz="2800" dirty="0" smtClean="0"/>
              <a:t> </a:t>
            </a:r>
            <a:r>
              <a:rPr lang="en-US" sz="2800" dirty="0" err="1" smtClean="0"/>
              <a:t>tog`larda</a:t>
            </a:r>
            <a:r>
              <a:rPr lang="en-US" sz="2800" dirty="0" smtClean="0"/>
              <a:t> </a:t>
            </a:r>
            <a:r>
              <a:rPr lang="en-US" sz="2800" dirty="0" err="1" smtClean="0"/>
              <a:t>yana</a:t>
            </a:r>
            <a:r>
              <a:rPr lang="en-US" sz="2800" dirty="0" smtClean="0"/>
              <a:t> </a:t>
            </a:r>
            <a:r>
              <a:rPr lang="en-US" sz="2800" dirty="0" err="1" smtClean="0"/>
              <a:t>boshqacha</a:t>
            </a:r>
            <a:r>
              <a:rPr lang="en-US" sz="2800" dirty="0" smtClean="0"/>
              <a:t> </a:t>
            </a:r>
            <a:r>
              <a:rPr lang="en-US" sz="2800" dirty="0" err="1" smtClean="0"/>
              <a:t>muhit</a:t>
            </a:r>
            <a:r>
              <a:rPr lang="en-US" sz="2800" dirty="0" smtClean="0"/>
              <a:t>. </a:t>
            </a:r>
            <a:r>
              <a:rPr lang="en-US" sz="2800" dirty="0" err="1" smtClean="0"/>
              <a:t>vujudga</a:t>
            </a:r>
            <a:r>
              <a:rPr lang="en-US" sz="2800" dirty="0" smtClean="0"/>
              <a:t> </a:t>
            </a:r>
            <a:r>
              <a:rPr lang="en-US" sz="2800" dirty="0" err="1" smtClean="0"/>
              <a:t>kelgan</a:t>
            </a:r>
            <a:r>
              <a:rPr lang="en-US" sz="2800" dirty="0" smtClean="0"/>
              <a:t>. </a:t>
            </a:r>
            <a:r>
              <a:rPr lang="en-US" sz="2800" dirty="0" err="1" smtClean="0"/>
              <a:t>Binobarin</a:t>
            </a:r>
            <a:r>
              <a:rPr lang="en-US" sz="2800" dirty="0" smtClean="0"/>
              <a:t>, </a:t>
            </a:r>
            <a:r>
              <a:rPr lang="en-US" sz="2800" dirty="0" err="1" smtClean="0"/>
              <a:t>o`sha</a:t>
            </a:r>
            <a:r>
              <a:rPr lang="en-US" sz="2800" dirty="0" smtClean="0"/>
              <a:t> </a:t>
            </a:r>
            <a:r>
              <a:rPr lang="en-US" sz="2800" dirty="0" err="1" smtClean="0"/>
              <a:t>tabiiy</a:t>
            </a:r>
            <a:r>
              <a:rPr lang="en-US" sz="2800" dirty="0" smtClean="0"/>
              <a:t> </a:t>
            </a:r>
            <a:r>
              <a:rPr lang="en-US" sz="2800" dirty="0" err="1" smtClean="0"/>
              <a:t>sharoitga</a:t>
            </a:r>
            <a:r>
              <a:rPr lang="en-US" sz="2800" dirty="0" smtClean="0"/>
              <a:t> </a:t>
            </a:r>
            <a:r>
              <a:rPr lang="en-US" sz="2800" dirty="0" err="1" smtClean="0"/>
              <a:t>bog`liq</a:t>
            </a:r>
            <a:r>
              <a:rPr lang="en-US" sz="2800" dirty="0" smtClean="0"/>
              <a:t> </a:t>
            </a:r>
            <a:r>
              <a:rPr lang="en-US" sz="2800" dirty="0" err="1" smtClean="0"/>
              <a:t>holda</a:t>
            </a:r>
            <a:r>
              <a:rPr lang="en-US" sz="2800" dirty="0" smtClean="0"/>
              <a:t> </a:t>
            </a:r>
            <a:r>
              <a:rPr lang="en-US" sz="2800" dirty="0" err="1" smtClean="0"/>
              <a:t>cho`lga</a:t>
            </a:r>
            <a:r>
              <a:rPr lang="en-US" sz="2800" dirty="0" smtClean="0"/>
              <a:t>, </a:t>
            </a:r>
            <a:r>
              <a:rPr lang="en-US" sz="2800" dirty="0" err="1" smtClean="0"/>
              <a:t>to`qayga</a:t>
            </a:r>
            <a:r>
              <a:rPr lang="en-US" sz="2800" dirty="0" smtClean="0"/>
              <a:t>, </a:t>
            </a:r>
            <a:r>
              <a:rPr lang="en-US" sz="2800" dirty="0" err="1" smtClean="0"/>
              <a:t>voxaga</a:t>
            </a:r>
            <a:r>
              <a:rPr lang="en-US" sz="2800" dirty="0" smtClean="0"/>
              <a:t>, </a:t>
            </a:r>
            <a:r>
              <a:rPr lang="en-US" sz="2800" dirty="0" err="1" smtClean="0"/>
              <a:t>adirga</a:t>
            </a:r>
            <a:r>
              <a:rPr lang="en-US" sz="2800" dirty="0" smtClean="0"/>
              <a:t>, </a:t>
            </a:r>
            <a:r>
              <a:rPr lang="en-US" sz="2800" dirty="0" err="1" smtClean="0"/>
              <a:t>toqqa</a:t>
            </a:r>
            <a:r>
              <a:rPr lang="en-US" sz="2800" dirty="0" smtClean="0"/>
              <a:t>, </a:t>
            </a:r>
            <a:r>
              <a:rPr lang="en-US" sz="2800" dirty="0" err="1" smtClean="0"/>
              <a:t>yaylovga</a:t>
            </a:r>
            <a:r>
              <a:rPr lang="en-US" sz="2800" dirty="0" smtClean="0"/>
              <a:t> </a:t>
            </a:r>
            <a:r>
              <a:rPr lang="en-US" sz="2800" dirty="0" err="1" smtClean="0"/>
              <a:t>moslashgan</a:t>
            </a:r>
            <a:r>
              <a:rPr lang="en-US" sz="2800" dirty="0" smtClean="0"/>
              <a:t> </a:t>
            </a:r>
            <a:r>
              <a:rPr lang="en-US" sz="2800" dirty="0" err="1" smtClean="0"/>
              <a:t>hayvonlar</a:t>
            </a:r>
            <a:r>
              <a:rPr lang="en-US" sz="2800" dirty="0" smtClean="0"/>
              <a:t> </a:t>
            </a:r>
            <a:r>
              <a:rPr lang="en-US" sz="2800" dirty="0" err="1" smtClean="0"/>
              <a:t>yashaydi</a:t>
            </a:r>
            <a:r>
              <a:rPr lang="en-US" sz="2800" dirty="0" smtClean="0"/>
              <a:t>. </a:t>
            </a:r>
            <a:r>
              <a:rPr lang="en-US" sz="2800" dirty="0" err="1" smtClean="0"/>
              <a:t>Turkiston</a:t>
            </a:r>
            <a:r>
              <a:rPr lang="en-US" sz="2800" dirty="0" smtClean="0"/>
              <a:t> </a:t>
            </a:r>
            <a:r>
              <a:rPr lang="en-US" sz="2800" dirty="0" err="1" smtClean="0"/>
              <a:t>toshbaqasi</a:t>
            </a:r>
            <a:r>
              <a:rPr lang="en-US" sz="2800" dirty="0" smtClean="0"/>
              <a:t> </a:t>
            </a:r>
            <a:r>
              <a:rPr lang="en-US" sz="2800" dirty="0" err="1" smtClean="0"/>
              <a:t>O`zbekistonning</a:t>
            </a:r>
            <a:r>
              <a:rPr lang="en-US" sz="2800" dirty="0" smtClean="0"/>
              <a:t> </a:t>
            </a:r>
            <a:r>
              <a:rPr lang="en-US" sz="2800" dirty="0" err="1" smtClean="0"/>
              <a:t>cho`l</a:t>
            </a:r>
            <a:r>
              <a:rPr lang="en-US" sz="2800" dirty="0" smtClean="0"/>
              <a:t> </a:t>
            </a:r>
            <a:r>
              <a:rPr lang="en-US" sz="2800" dirty="0" err="1" smtClean="0"/>
              <a:t>va</a:t>
            </a:r>
            <a:r>
              <a:rPr lang="en-US" sz="2800" dirty="0" smtClean="0"/>
              <a:t> </a:t>
            </a:r>
            <a:r>
              <a:rPr lang="en-US" sz="2800" dirty="0" err="1" smtClean="0"/>
              <a:t>adir</a:t>
            </a:r>
            <a:r>
              <a:rPr lang="en-US" sz="2800" dirty="0" smtClean="0"/>
              <a:t> </a:t>
            </a:r>
            <a:r>
              <a:rPr lang="en-US" sz="2800" dirty="0" err="1" smtClean="0"/>
              <a:t>qismida</a:t>
            </a:r>
            <a:r>
              <a:rPr lang="en-US" sz="2800" dirty="0" smtClean="0"/>
              <a:t> </a:t>
            </a:r>
            <a:r>
              <a:rPr lang="en-US" sz="2800" dirty="0" err="1" smtClean="0"/>
              <a:t>yashab</a:t>
            </a:r>
            <a:r>
              <a:rPr lang="en-US" sz="2800" dirty="0" smtClean="0"/>
              <a:t>, mart </a:t>
            </a:r>
            <a:r>
              <a:rPr lang="en-US" sz="2800" dirty="0" err="1" smtClean="0"/>
              <a:t>oyidan</a:t>
            </a:r>
            <a:r>
              <a:rPr lang="en-US" sz="2800" dirty="0" smtClean="0"/>
              <a:t> </a:t>
            </a:r>
            <a:r>
              <a:rPr lang="en-US" sz="2800" dirty="0" err="1" smtClean="0"/>
              <a:t>iyungacha</a:t>
            </a:r>
            <a:r>
              <a:rPr lang="en-US" sz="2800" dirty="0" smtClean="0"/>
              <a:t> </a:t>
            </a:r>
            <a:r>
              <a:rPr lang="en-US" sz="2800" dirty="0" err="1" smtClean="0"/>
              <a:t>aktiv</a:t>
            </a:r>
            <a:r>
              <a:rPr lang="en-US" sz="2800" dirty="0" smtClean="0"/>
              <a:t> </a:t>
            </a:r>
            <a:r>
              <a:rPr lang="en-US" sz="2800" dirty="0" err="1" smtClean="0"/>
              <a:t>hayot</a:t>
            </a:r>
            <a:r>
              <a:rPr lang="en-US" sz="2800" dirty="0" smtClean="0"/>
              <a:t> </a:t>
            </a:r>
            <a:r>
              <a:rPr lang="en-US" sz="2800" dirty="0" err="1" smtClean="0"/>
              <a:t>kechiradi</a:t>
            </a:r>
            <a:r>
              <a:rPr lang="en-US" sz="2800" dirty="0" smtClean="0"/>
              <a:t>. </a:t>
            </a:r>
            <a:br>
              <a:rPr lang="en-US" sz="2800" dirty="0" smtClean="0"/>
            </a:br>
            <a:endParaRPr lang="ru-RU" sz="2800" dirty="0"/>
          </a:p>
        </p:txBody>
      </p:sp>
      <p:pic>
        <p:nvPicPr>
          <p:cNvPr id="4" name="Рисунок 3" descr="122246168_8.png"/>
          <p:cNvPicPr>
            <a:picLocks noChangeAspect="1"/>
          </p:cNvPicPr>
          <p:nvPr/>
        </p:nvPicPr>
        <p:blipFill>
          <a:blip r:embed="rId2"/>
          <a:stretch>
            <a:fillRect/>
          </a:stretch>
        </p:blipFill>
        <p:spPr>
          <a:xfrm>
            <a:off x="1290179" y="0"/>
            <a:ext cx="6563642" cy="285749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B2F40C"/>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440114"/>
          </a:xfrm>
        </p:spPr>
        <p:txBody>
          <a:bodyPr>
            <a:noAutofit/>
          </a:bodyPr>
          <a:lstStyle/>
          <a:p>
            <a:r>
              <a:rPr lang="en-US" sz="2800" dirty="0" err="1" smtClean="0"/>
              <a:t>To`qayzorlarda</a:t>
            </a:r>
            <a:r>
              <a:rPr lang="en-US" sz="2800" dirty="0" smtClean="0"/>
              <a:t> </a:t>
            </a:r>
            <a:r>
              <a:rPr lang="en-US" sz="2800" dirty="0" err="1" smtClean="0"/>
              <a:t>ko`proq</a:t>
            </a:r>
            <a:r>
              <a:rPr lang="en-US" sz="2800" dirty="0" smtClean="0"/>
              <a:t> </a:t>
            </a:r>
            <a:r>
              <a:rPr lang="en-US" sz="2800" dirty="0" err="1" smtClean="0"/>
              <a:t>ko`k</a:t>
            </a:r>
            <a:r>
              <a:rPr lang="en-US" sz="2800" dirty="0" smtClean="0"/>
              <a:t> </a:t>
            </a:r>
            <a:r>
              <a:rPr lang="en-US" sz="2800" dirty="0" err="1" smtClean="0"/>
              <a:t>qurbaqa</a:t>
            </a:r>
            <a:r>
              <a:rPr lang="en-US" sz="2800" dirty="0" smtClean="0"/>
              <a:t>, </a:t>
            </a:r>
            <a:r>
              <a:rPr lang="en-US" sz="2800" dirty="0" err="1" smtClean="0"/>
              <a:t>yyer</a:t>
            </a:r>
            <a:r>
              <a:rPr lang="en-US" sz="2800" dirty="0" smtClean="0"/>
              <a:t> </a:t>
            </a:r>
            <a:r>
              <a:rPr lang="en-US" sz="2800" dirty="0" err="1" smtClean="0"/>
              <a:t>kalamushi</a:t>
            </a:r>
            <a:r>
              <a:rPr lang="en-US" sz="2800" dirty="0" smtClean="0"/>
              <a:t>, </a:t>
            </a:r>
            <a:r>
              <a:rPr lang="en-US" sz="2800" dirty="0" err="1" smtClean="0"/>
              <a:t>kichik</a:t>
            </a:r>
            <a:r>
              <a:rPr lang="en-US" sz="2800" dirty="0" smtClean="0"/>
              <a:t> </a:t>
            </a:r>
            <a:r>
              <a:rPr lang="en-US" sz="2800" dirty="0" err="1" smtClean="0"/>
              <a:t>kaltakesaklar</a:t>
            </a:r>
            <a:r>
              <a:rPr lang="en-US" sz="2800" dirty="0" smtClean="0"/>
              <a:t>, </a:t>
            </a:r>
            <a:r>
              <a:rPr lang="en-US" sz="2800" dirty="0" err="1" smtClean="0"/>
              <a:t>suv</a:t>
            </a:r>
            <a:r>
              <a:rPr lang="en-US" sz="2800" dirty="0" smtClean="0"/>
              <a:t> </a:t>
            </a:r>
            <a:r>
              <a:rPr lang="en-US" sz="2800" dirty="0" err="1" smtClean="0"/>
              <a:t>ilon</a:t>
            </a:r>
            <a:r>
              <a:rPr lang="en-US" sz="2800" dirty="0" smtClean="0"/>
              <a:t>, </a:t>
            </a:r>
            <a:r>
              <a:rPr lang="en-US" sz="2800" dirty="0" err="1" smtClean="0"/>
              <a:t>qora</a:t>
            </a:r>
            <a:r>
              <a:rPr lang="en-US" sz="2800" dirty="0" smtClean="0"/>
              <a:t> </a:t>
            </a:r>
            <a:r>
              <a:rPr lang="en-US" sz="2800" dirty="0" err="1" smtClean="0"/>
              <a:t>ilon</a:t>
            </a:r>
            <a:r>
              <a:rPr lang="en-US" sz="2800" dirty="0" smtClean="0"/>
              <a:t>; </a:t>
            </a:r>
            <a:r>
              <a:rPr lang="en-US" sz="2800" dirty="0" err="1" smtClean="0"/>
              <a:t>qushlardan</a:t>
            </a:r>
            <a:r>
              <a:rPr lang="en-US" sz="2800" dirty="0" smtClean="0"/>
              <a:t> </a:t>
            </a:r>
            <a:r>
              <a:rPr lang="en-US" sz="2800" dirty="0" err="1" smtClean="0"/>
              <a:t>baliqchi</a:t>
            </a:r>
            <a:r>
              <a:rPr lang="en-US" sz="2800" dirty="0" smtClean="0"/>
              <a:t> </a:t>
            </a:r>
            <a:r>
              <a:rPr lang="en-US" sz="2800" dirty="0" err="1" smtClean="0"/>
              <a:t>qushlar</a:t>
            </a:r>
            <a:r>
              <a:rPr lang="en-US" sz="2800" dirty="0" smtClean="0"/>
              <a:t>, </a:t>
            </a:r>
            <a:r>
              <a:rPr lang="en-US" sz="2800" dirty="0" err="1" smtClean="0"/>
              <a:t>qo`tan</a:t>
            </a:r>
            <a:r>
              <a:rPr lang="en-US" sz="2800" dirty="0" smtClean="0"/>
              <a:t>, </a:t>
            </a:r>
            <a:r>
              <a:rPr lang="en-US" sz="2800" dirty="0" err="1" smtClean="0"/>
              <a:t>bir</a:t>
            </a:r>
            <a:r>
              <a:rPr lang="en-US" sz="2800" dirty="0" smtClean="0"/>
              <a:t> </a:t>
            </a:r>
            <a:r>
              <a:rPr lang="en-US" sz="2800" dirty="0" err="1" smtClean="0"/>
              <a:t>qozonlar</a:t>
            </a:r>
            <a:r>
              <a:rPr lang="en-US" sz="2800" dirty="0" smtClean="0"/>
              <a:t> </a:t>
            </a:r>
            <a:r>
              <a:rPr lang="en-US" sz="2800" dirty="0" err="1" smtClean="0"/>
              <a:t>pelikan</a:t>
            </a:r>
            <a:r>
              <a:rPr lang="en-US" sz="2800" dirty="0" smtClean="0"/>
              <a:t>, </a:t>
            </a:r>
            <a:r>
              <a:rPr lang="en-US" sz="2800" dirty="0" err="1" smtClean="0"/>
              <a:t>qoravoy</a:t>
            </a:r>
            <a:r>
              <a:rPr lang="en-US" sz="2800" dirty="0" smtClean="0"/>
              <a:t>, </a:t>
            </a:r>
            <a:r>
              <a:rPr lang="en-US" sz="2800" dirty="0" err="1" smtClean="0"/>
              <a:t>ko`k</a:t>
            </a:r>
            <a:r>
              <a:rPr lang="en-US" sz="2800" dirty="0" smtClean="0"/>
              <a:t>, </a:t>
            </a:r>
            <a:r>
              <a:rPr lang="en-US" sz="2800" dirty="0" err="1" smtClean="0"/>
              <a:t>oq</a:t>
            </a:r>
            <a:r>
              <a:rPr lang="en-US" sz="2800" dirty="0" smtClean="0"/>
              <a:t> </a:t>
            </a:r>
            <a:r>
              <a:rPr lang="en-US" sz="2800" dirty="0" err="1" smtClean="0"/>
              <a:t>va</a:t>
            </a:r>
            <a:r>
              <a:rPr lang="en-US" sz="2800" dirty="0" smtClean="0"/>
              <a:t> </a:t>
            </a:r>
            <a:r>
              <a:rPr lang="en-US" sz="2800" dirty="0" err="1" smtClean="0"/>
              <a:t>malla</a:t>
            </a:r>
            <a:r>
              <a:rPr lang="en-US" sz="2800" dirty="0" smtClean="0"/>
              <a:t> </a:t>
            </a:r>
            <a:r>
              <a:rPr lang="en-US" sz="2800" dirty="0" err="1" smtClean="0"/>
              <a:t>qo`tanlar</a:t>
            </a:r>
            <a:r>
              <a:rPr lang="en-US" sz="2800" dirty="0" smtClean="0"/>
              <a:t>, </a:t>
            </a:r>
            <a:r>
              <a:rPr lang="en-US" sz="2800" dirty="0" err="1" smtClean="0"/>
              <a:t>qorabuzovbaklan</a:t>
            </a:r>
            <a:r>
              <a:rPr lang="en-US" sz="2800" dirty="0" smtClean="0"/>
              <a:t>, </a:t>
            </a:r>
            <a:r>
              <a:rPr lang="en-US" sz="2800" dirty="0" err="1" smtClean="0"/>
              <a:t>rozlar</a:t>
            </a:r>
            <a:r>
              <a:rPr lang="en-US" sz="2800" dirty="0" smtClean="0"/>
              <a:t>, </a:t>
            </a:r>
            <a:r>
              <a:rPr lang="en-US" sz="2800" dirty="0" err="1" smtClean="0"/>
              <a:t>o`rdaklar</a:t>
            </a:r>
            <a:r>
              <a:rPr lang="en-US" sz="2800" dirty="0" smtClean="0"/>
              <a:t>, </a:t>
            </a:r>
            <a:r>
              <a:rPr lang="en-US" sz="2800" dirty="0" err="1" smtClean="0"/>
              <a:t>churraklar</a:t>
            </a:r>
            <a:r>
              <a:rPr lang="en-US" sz="2800" dirty="0" smtClean="0"/>
              <a:t>, </a:t>
            </a:r>
            <a:r>
              <a:rPr lang="en-US" sz="2800" dirty="0" err="1" smtClean="0"/>
              <a:t>qirrovul</a:t>
            </a:r>
            <a:r>
              <a:rPr lang="en-US" sz="2800" dirty="0" smtClean="0"/>
              <a:t>, </a:t>
            </a:r>
            <a:r>
              <a:rPr lang="en-US" sz="2800" dirty="0" err="1" smtClean="0"/>
              <a:t>kakkular</a:t>
            </a:r>
            <a:r>
              <a:rPr lang="en-US" sz="2800" dirty="0" smtClean="0"/>
              <a:t>, </a:t>
            </a:r>
            <a:r>
              <a:rPr lang="en-US" sz="2800" dirty="0" err="1" smtClean="0"/>
              <a:t>zzrizron</a:t>
            </a:r>
            <a:r>
              <a:rPr lang="en-US" sz="2800" dirty="0" smtClean="0"/>
              <a:t>, </a:t>
            </a:r>
            <a:r>
              <a:rPr lang="en-US" sz="2800" dirty="0" err="1" smtClean="0"/>
              <a:t>qirg`iy</a:t>
            </a:r>
            <a:r>
              <a:rPr lang="en-US" sz="2800" dirty="0" smtClean="0"/>
              <a:t>, </a:t>
            </a:r>
            <a:r>
              <a:rPr lang="en-US" sz="2800" dirty="0" err="1" smtClean="0"/>
              <a:t>qora</a:t>
            </a:r>
            <a:r>
              <a:rPr lang="en-US" sz="2800" dirty="0" smtClean="0"/>
              <a:t> </a:t>
            </a:r>
            <a:r>
              <a:rPr lang="en-US" sz="2800" dirty="0" err="1" smtClean="0"/>
              <a:t>qarg`a</a:t>
            </a:r>
            <a:r>
              <a:rPr lang="en-US" sz="2800" dirty="0" smtClean="0"/>
              <a:t> </a:t>
            </a:r>
            <a:r>
              <a:rPr lang="en-US" sz="2800" dirty="0" err="1" smtClean="0"/>
              <a:t>kabilar</a:t>
            </a:r>
            <a:r>
              <a:rPr lang="en-US" sz="2800" dirty="0" smtClean="0"/>
              <a:t> </a:t>
            </a:r>
            <a:r>
              <a:rPr lang="en-US" sz="2800" dirty="0" err="1" smtClean="0"/>
              <a:t>yashaydi</a:t>
            </a:r>
            <a:r>
              <a:rPr lang="en-US" sz="2800" dirty="0" smtClean="0"/>
              <a:t>. </a:t>
            </a:r>
            <a:r>
              <a:rPr lang="en-US" sz="2800" dirty="0" err="1" smtClean="0"/>
              <a:t>To`kayda</a:t>
            </a:r>
            <a:r>
              <a:rPr lang="en-US" sz="2800" dirty="0" smtClean="0"/>
              <a:t> </a:t>
            </a:r>
            <a:r>
              <a:rPr lang="en-US" sz="2800" dirty="0" err="1" smtClean="0"/>
              <a:t>yana</a:t>
            </a:r>
            <a:r>
              <a:rPr lang="en-US" sz="2800" dirty="0" smtClean="0"/>
              <a:t> </a:t>
            </a:r>
            <a:r>
              <a:rPr lang="en-US" sz="2800" dirty="0" err="1" smtClean="0"/>
              <a:t>chiyabo`ri</a:t>
            </a:r>
            <a:r>
              <a:rPr lang="en-US" sz="2800" dirty="0" smtClean="0"/>
              <a:t>, </a:t>
            </a:r>
            <a:r>
              <a:rPr lang="en-US" sz="2800" dirty="0" err="1" smtClean="0"/>
              <a:t>tulki</a:t>
            </a:r>
            <a:r>
              <a:rPr lang="en-US" sz="2800" dirty="0" smtClean="0"/>
              <a:t>, </a:t>
            </a:r>
            <a:r>
              <a:rPr lang="en-US" sz="2800" dirty="0" err="1" smtClean="0"/>
              <a:t>bo`rsiq</a:t>
            </a:r>
            <a:r>
              <a:rPr lang="en-US" sz="2800" dirty="0" smtClean="0"/>
              <a:t>, </a:t>
            </a:r>
            <a:r>
              <a:rPr lang="en-US" sz="2800" dirty="0" err="1" smtClean="0"/>
              <a:t>to`qay</a:t>
            </a:r>
            <a:r>
              <a:rPr lang="en-US" sz="2800" dirty="0" smtClean="0"/>
              <a:t> </a:t>
            </a:r>
            <a:r>
              <a:rPr lang="en-US" sz="2800" dirty="0" err="1" smtClean="0"/>
              <a:t>mushugi</a:t>
            </a:r>
            <a:r>
              <a:rPr lang="en-US" sz="2800" dirty="0" smtClean="0"/>
              <a:t>, </a:t>
            </a:r>
            <a:r>
              <a:rPr lang="en-US" sz="2800" dirty="0" err="1" smtClean="0"/>
              <a:t>quyon</a:t>
            </a:r>
            <a:r>
              <a:rPr lang="en-US" sz="2800" dirty="0" smtClean="0"/>
              <a:t> </a:t>
            </a:r>
            <a:r>
              <a:rPr lang="en-US" sz="2800" dirty="0" err="1" smtClean="0"/>
              <a:t>kabilar</a:t>
            </a:r>
            <a:r>
              <a:rPr lang="en-US" sz="2800" dirty="0" smtClean="0"/>
              <a:t> ham </a:t>
            </a:r>
            <a:r>
              <a:rPr lang="en-US" sz="2800" dirty="0" err="1" smtClean="0"/>
              <a:t>uchraydi</a:t>
            </a:r>
            <a:r>
              <a:rPr lang="en-US" sz="2800" dirty="0" smtClean="0"/>
              <a:t>.</a:t>
            </a:r>
            <a:endParaRPr lang="ru-RU" sz="2800" dirty="0"/>
          </a:p>
        </p:txBody>
      </p:sp>
      <p:pic>
        <p:nvPicPr>
          <p:cNvPr id="4" name="Рисунок 3" descr="102191601_006.png"/>
          <p:cNvPicPr>
            <a:picLocks noChangeAspect="1"/>
          </p:cNvPicPr>
          <p:nvPr/>
        </p:nvPicPr>
        <p:blipFill>
          <a:blip r:embed="rId2"/>
          <a:stretch>
            <a:fillRect/>
          </a:stretch>
        </p:blipFill>
        <p:spPr>
          <a:xfrm>
            <a:off x="357159" y="4000504"/>
            <a:ext cx="2643205" cy="2757483"/>
          </a:xfrm>
          <a:prstGeom prst="rect">
            <a:avLst/>
          </a:prstGeom>
        </p:spPr>
      </p:pic>
      <p:pic>
        <p:nvPicPr>
          <p:cNvPr id="5" name="Рисунок 4" descr="109820336___13_.png"/>
          <p:cNvPicPr>
            <a:picLocks noChangeAspect="1"/>
          </p:cNvPicPr>
          <p:nvPr/>
        </p:nvPicPr>
        <p:blipFill>
          <a:blip r:embed="rId3"/>
          <a:stretch>
            <a:fillRect/>
          </a:stretch>
        </p:blipFill>
        <p:spPr>
          <a:xfrm>
            <a:off x="6215074" y="3786190"/>
            <a:ext cx="2428892" cy="2976560"/>
          </a:xfrm>
          <a:prstGeom prst="rect">
            <a:avLst/>
          </a:prstGeom>
        </p:spPr>
      </p:pic>
      <p:pic>
        <p:nvPicPr>
          <p:cNvPr id="6" name="Рисунок 5" descr="103044974_large_38.png"/>
          <p:cNvPicPr>
            <a:picLocks noChangeAspect="1"/>
          </p:cNvPicPr>
          <p:nvPr/>
        </p:nvPicPr>
        <p:blipFill>
          <a:blip r:embed="rId4"/>
          <a:stretch>
            <a:fillRect/>
          </a:stretch>
        </p:blipFill>
        <p:spPr>
          <a:xfrm>
            <a:off x="3428992" y="4000504"/>
            <a:ext cx="2428892" cy="2547932"/>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3929058" y="1142984"/>
            <a:ext cx="5000660" cy="5016758"/>
          </a:xfrm>
          <a:prstGeom prst="rect">
            <a:avLst/>
          </a:prstGeom>
        </p:spPr>
        <p:txBody>
          <a:bodyPr wrap="square">
            <a:spAutoFit/>
          </a:bodyPr>
          <a:lstStyle/>
          <a:p>
            <a:r>
              <a:rPr lang="en-US" sz="2800" dirty="0" smtClean="0"/>
              <a:t>        </a:t>
            </a:r>
            <a:r>
              <a:rPr lang="en-US" sz="3200" dirty="0" err="1" smtClean="0"/>
              <a:t>O`zbekiston</a:t>
            </a:r>
            <a:r>
              <a:rPr lang="en-US" sz="3200" dirty="0" smtClean="0"/>
              <a:t> </a:t>
            </a:r>
            <a:r>
              <a:rPr lang="en-US" sz="3200" dirty="0" err="1" smtClean="0"/>
              <a:t>suv</a:t>
            </a:r>
            <a:r>
              <a:rPr lang="en-US" sz="3200" dirty="0" smtClean="0"/>
              <a:t> </a:t>
            </a:r>
            <a:r>
              <a:rPr lang="en-US" sz="3200" dirty="0" err="1" smtClean="0"/>
              <a:t>havzalarida</a:t>
            </a:r>
            <a:r>
              <a:rPr lang="en-US" sz="3200" dirty="0" smtClean="0"/>
              <a:t> </a:t>
            </a:r>
            <a:r>
              <a:rPr lang="en-US" sz="3200" dirty="0" err="1" smtClean="0"/>
              <a:t>baliqlarning</a:t>
            </a:r>
            <a:r>
              <a:rPr lang="en-US" sz="3200" dirty="0" smtClean="0"/>
              <a:t> 70 </a:t>
            </a:r>
            <a:r>
              <a:rPr lang="en-US" sz="3200" dirty="0" err="1" smtClean="0"/>
              <a:t>ga</a:t>
            </a:r>
            <a:r>
              <a:rPr lang="en-US" sz="3200" dirty="0" smtClean="0"/>
              <a:t> </a:t>
            </a:r>
            <a:r>
              <a:rPr lang="en-US" sz="3200" dirty="0" err="1" smtClean="0"/>
              <a:t>yaqin</a:t>
            </a:r>
            <a:r>
              <a:rPr lang="en-US" sz="3200" dirty="0" smtClean="0"/>
              <a:t> </a:t>
            </a:r>
            <a:r>
              <a:rPr lang="en-US" sz="3200" dirty="0" err="1" smtClean="0"/>
              <a:t>turi</a:t>
            </a:r>
            <a:r>
              <a:rPr lang="en-US" sz="3200" dirty="0" smtClean="0"/>
              <a:t> </a:t>
            </a:r>
            <a:r>
              <a:rPr lang="en-US" sz="3200" dirty="0" err="1" smtClean="0"/>
              <a:t>mavjud</a:t>
            </a:r>
            <a:r>
              <a:rPr lang="en-US" sz="3200" dirty="0" smtClean="0"/>
              <a:t>. </a:t>
            </a:r>
            <a:r>
              <a:rPr lang="en-US" sz="3200" dirty="0" err="1" smtClean="0"/>
              <a:t>Ularning</a:t>
            </a:r>
            <a:r>
              <a:rPr lang="en-US" sz="3200" dirty="0" smtClean="0"/>
              <a:t> eng </a:t>
            </a:r>
            <a:r>
              <a:rPr lang="en-US" sz="3200" dirty="0" err="1" smtClean="0"/>
              <a:t>muhimlari</a:t>
            </a:r>
            <a:r>
              <a:rPr lang="en-US" sz="3200" dirty="0" smtClean="0"/>
              <a:t> </a:t>
            </a:r>
            <a:r>
              <a:rPr lang="en-US" sz="3200" dirty="0" err="1" smtClean="0"/>
              <a:t>Amudaryo</a:t>
            </a:r>
            <a:r>
              <a:rPr lang="en-US" sz="3200" dirty="0" smtClean="0"/>
              <a:t> </a:t>
            </a:r>
            <a:r>
              <a:rPr lang="en-US" sz="3200" dirty="0" err="1" smtClean="0"/>
              <a:t>va</a:t>
            </a:r>
            <a:r>
              <a:rPr lang="en-US" sz="3200" dirty="0" smtClean="0"/>
              <a:t> </a:t>
            </a:r>
            <a:r>
              <a:rPr lang="en-US" sz="3200" dirty="0" err="1" smtClean="0"/>
              <a:t>Sirdaryoda</a:t>
            </a:r>
            <a:r>
              <a:rPr lang="en-US" sz="3200" dirty="0" smtClean="0"/>
              <a:t> </a:t>
            </a:r>
            <a:r>
              <a:rPr lang="en-US" sz="3200" dirty="0" err="1" smtClean="0"/>
              <a:t>uchraydiganlari</a:t>
            </a:r>
            <a:r>
              <a:rPr lang="en-US" sz="3200" dirty="0" smtClean="0"/>
              <a:t> </a:t>
            </a:r>
            <a:r>
              <a:rPr lang="en-US" sz="3200" dirty="0" err="1" smtClean="0"/>
              <a:t>ilon</a:t>
            </a:r>
            <a:r>
              <a:rPr lang="en-US" sz="3200" dirty="0" smtClean="0"/>
              <a:t> </a:t>
            </a:r>
            <a:r>
              <a:rPr lang="en-US" sz="3200" dirty="0" err="1" smtClean="0"/>
              <a:t>baliq</a:t>
            </a:r>
            <a:r>
              <a:rPr lang="en-US" sz="3200" dirty="0" smtClean="0"/>
              <a:t>, </a:t>
            </a:r>
            <a:r>
              <a:rPr lang="en-US" sz="3200" dirty="0" err="1" smtClean="0"/>
              <a:t>zorora</a:t>
            </a:r>
            <a:r>
              <a:rPr lang="en-US" sz="3200" dirty="0" smtClean="0"/>
              <a:t> </a:t>
            </a:r>
            <a:r>
              <a:rPr lang="en-US" sz="3200" dirty="0" err="1" smtClean="0"/>
              <a:t>baliq</a:t>
            </a:r>
            <a:r>
              <a:rPr lang="en-US" sz="3200" dirty="0" smtClean="0"/>
              <a:t>, </a:t>
            </a:r>
            <a:r>
              <a:rPr lang="en-US" sz="3200" dirty="0" err="1" smtClean="0"/>
              <a:t>shil</a:t>
            </a:r>
            <a:r>
              <a:rPr lang="en-US" sz="3200" dirty="0" smtClean="0"/>
              <a:t>, </a:t>
            </a:r>
            <a:r>
              <a:rPr lang="en-US" sz="3200" dirty="0" err="1" smtClean="0"/>
              <a:t>sazan</a:t>
            </a:r>
            <a:r>
              <a:rPr lang="en-US" sz="3200" dirty="0" smtClean="0"/>
              <a:t> (</a:t>
            </a:r>
            <a:r>
              <a:rPr lang="en-US" sz="3200" dirty="0" err="1" smtClean="0"/>
              <a:t>zog`ora</a:t>
            </a:r>
            <a:r>
              <a:rPr lang="en-US" sz="3200" dirty="0" smtClean="0"/>
              <a:t> </a:t>
            </a:r>
            <a:r>
              <a:rPr lang="en-US" sz="3200" dirty="0" err="1" smtClean="0"/>
              <a:t>baliq</a:t>
            </a:r>
            <a:r>
              <a:rPr lang="en-US" sz="3200" dirty="0" smtClean="0"/>
              <a:t>), </a:t>
            </a:r>
            <a:r>
              <a:rPr lang="en-US" sz="3200" dirty="0" err="1" smtClean="0"/>
              <a:t>laqqa</a:t>
            </a:r>
            <a:r>
              <a:rPr lang="en-US" sz="3200" dirty="0" smtClean="0"/>
              <a:t> </a:t>
            </a:r>
            <a:r>
              <a:rPr lang="en-US" sz="3200" dirty="0" err="1" smtClean="0"/>
              <a:t>baliq</a:t>
            </a:r>
            <a:r>
              <a:rPr lang="en-US" sz="3200" dirty="0" smtClean="0"/>
              <a:t>, </a:t>
            </a:r>
            <a:r>
              <a:rPr lang="en-US" sz="3200" dirty="0" err="1" smtClean="0"/>
              <a:t>oddiy</a:t>
            </a:r>
            <a:r>
              <a:rPr lang="en-US" sz="3200" dirty="0" smtClean="0"/>
              <a:t> </a:t>
            </a:r>
            <a:r>
              <a:rPr lang="en-US" sz="3200" dirty="0" err="1" smtClean="0"/>
              <a:t>cho`rtan</a:t>
            </a:r>
            <a:r>
              <a:rPr lang="en-US" sz="3200" dirty="0" smtClean="0"/>
              <a:t>, </a:t>
            </a:r>
            <a:r>
              <a:rPr lang="en-US" sz="3200" dirty="0" err="1" smtClean="0"/>
              <a:t>qora</a:t>
            </a:r>
            <a:r>
              <a:rPr lang="en-US" sz="3200" dirty="0" smtClean="0"/>
              <a:t> </a:t>
            </a:r>
            <a:r>
              <a:rPr lang="en-US" sz="3200" dirty="0" err="1" smtClean="0"/>
              <a:t>baliq</a:t>
            </a:r>
            <a:r>
              <a:rPr lang="en-US" sz="3200" dirty="0" smtClean="0"/>
              <a:t> (</a:t>
            </a:r>
            <a:r>
              <a:rPr lang="en-US" sz="3200" dirty="0" err="1" smtClean="0"/>
              <a:t>marinka</a:t>
            </a:r>
            <a:r>
              <a:rPr lang="en-US" sz="3200" dirty="0" smtClean="0"/>
              <a:t>), </a:t>
            </a:r>
            <a:r>
              <a:rPr lang="en-US" sz="3200" dirty="0" err="1" smtClean="0"/>
              <a:t>ilonbosh</a:t>
            </a:r>
            <a:r>
              <a:rPr lang="en-US" sz="3200" dirty="0" smtClean="0"/>
              <a:t> </a:t>
            </a:r>
            <a:r>
              <a:rPr lang="en-US" sz="3200" dirty="0" err="1" smtClean="0"/>
              <a:t>kabilar</a:t>
            </a:r>
            <a:r>
              <a:rPr lang="en-US" sz="3200" dirty="0" smtClean="0"/>
              <a:t>.</a:t>
            </a:r>
            <a:endParaRPr lang="ru-RU" sz="3200" dirty="0"/>
          </a:p>
        </p:txBody>
      </p:sp>
      <p:pic>
        <p:nvPicPr>
          <p:cNvPr id="3" name="Рисунок 2" descr="1442-12-61843e9e73c086253e85808e9cee4eed.jpg"/>
          <p:cNvPicPr>
            <a:picLocks noChangeAspect="1"/>
          </p:cNvPicPr>
          <p:nvPr/>
        </p:nvPicPr>
        <p:blipFill>
          <a:blip r:embed="rId2"/>
          <a:stretch>
            <a:fillRect/>
          </a:stretch>
        </p:blipFill>
        <p:spPr>
          <a:xfrm>
            <a:off x="0" y="0"/>
            <a:ext cx="3714744" cy="68580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Прямоугольник 1"/>
          <p:cNvSpPr/>
          <p:nvPr/>
        </p:nvSpPr>
        <p:spPr>
          <a:xfrm>
            <a:off x="214282" y="642918"/>
            <a:ext cx="4000528" cy="5262979"/>
          </a:xfrm>
          <a:prstGeom prst="rect">
            <a:avLst/>
          </a:prstGeom>
        </p:spPr>
        <p:txBody>
          <a:bodyPr wrap="square">
            <a:spAutoFit/>
          </a:bodyPr>
          <a:lstStyle/>
          <a:p>
            <a:pPr algn="ctr"/>
            <a:r>
              <a:rPr lang="en-US" sz="2800" dirty="0" err="1" smtClean="0"/>
              <a:t>Adir</a:t>
            </a:r>
            <a:r>
              <a:rPr lang="en-US" sz="2800" dirty="0" smtClean="0"/>
              <a:t> </a:t>
            </a:r>
            <a:r>
              <a:rPr lang="en-US" sz="2800" dirty="0" err="1" smtClean="0"/>
              <a:t>balandlik</a:t>
            </a:r>
            <a:r>
              <a:rPr lang="en-US" sz="2800" dirty="0" smtClean="0"/>
              <a:t> </a:t>
            </a:r>
            <a:r>
              <a:rPr lang="en-US" sz="2800" dirty="0" err="1" smtClean="0"/>
              <a:t>mintaqasida</a:t>
            </a:r>
            <a:r>
              <a:rPr lang="en-US" sz="2800" dirty="0" smtClean="0"/>
              <a:t> </a:t>
            </a:r>
            <a:r>
              <a:rPr lang="en-US" sz="2800" dirty="0" err="1" smtClean="0"/>
              <a:t>sutemizuvchilardan</a:t>
            </a:r>
            <a:r>
              <a:rPr lang="en-US" sz="2800" dirty="0" smtClean="0"/>
              <a:t> </a:t>
            </a:r>
            <a:r>
              <a:rPr lang="en-US" sz="2800" dirty="0" err="1" smtClean="0"/>
              <a:t>tulki</a:t>
            </a:r>
            <a:r>
              <a:rPr lang="en-US" sz="2800" dirty="0" smtClean="0"/>
              <a:t>, </a:t>
            </a:r>
            <a:r>
              <a:rPr lang="en-US" sz="2800" dirty="0" err="1" smtClean="0"/>
              <a:t>bo`rsiq</a:t>
            </a:r>
            <a:r>
              <a:rPr lang="en-US" sz="2800" dirty="0" smtClean="0"/>
              <a:t>, </a:t>
            </a:r>
            <a:r>
              <a:rPr lang="en-US" sz="2800" dirty="0" err="1" smtClean="0"/>
              <a:t>quyon</a:t>
            </a:r>
            <a:r>
              <a:rPr lang="en-US" sz="2800" dirty="0" smtClean="0"/>
              <a:t>, </a:t>
            </a:r>
            <a:r>
              <a:rPr lang="en-US" sz="2800" dirty="0" err="1" smtClean="0"/>
              <a:t>sariq</a:t>
            </a:r>
            <a:r>
              <a:rPr lang="en-US" sz="2800" dirty="0" smtClean="0"/>
              <a:t> </a:t>
            </a:r>
            <a:r>
              <a:rPr lang="en-US" sz="2800" dirty="0" err="1" smtClean="0"/>
              <a:t>sassiqko`zan</a:t>
            </a:r>
            <a:r>
              <a:rPr lang="en-US" sz="2800" dirty="0" smtClean="0"/>
              <a:t>, </a:t>
            </a:r>
            <a:r>
              <a:rPr lang="en-US" sz="2800" dirty="0" err="1" smtClean="0"/>
              <a:t>Turkiston</a:t>
            </a:r>
            <a:r>
              <a:rPr lang="en-US" sz="2800" dirty="0" smtClean="0"/>
              <a:t> </a:t>
            </a:r>
            <a:r>
              <a:rPr lang="en-US" sz="2800" dirty="0" err="1" smtClean="0"/>
              <a:t>kalamushi</a:t>
            </a:r>
            <a:r>
              <a:rPr lang="en-US" sz="2800" dirty="0" smtClean="0"/>
              <a:t> </a:t>
            </a:r>
            <a:r>
              <a:rPr lang="en-US" sz="2800" dirty="0" err="1" smtClean="0"/>
              <a:t>kabilar</a:t>
            </a:r>
            <a:r>
              <a:rPr lang="en-US" sz="2800" dirty="0" smtClean="0"/>
              <a:t> </a:t>
            </a:r>
            <a:r>
              <a:rPr lang="en-US" sz="2800" dirty="0" err="1" smtClean="0"/>
              <a:t>yashaydi</a:t>
            </a:r>
            <a:r>
              <a:rPr lang="en-US" sz="2800" dirty="0" smtClean="0"/>
              <a:t>. </a:t>
            </a:r>
            <a:r>
              <a:rPr lang="en-US" sz="2800" dirty="0" err="1" smtClean="0"/>
              <a:t>Turkiston</a:t>
            </a:r>
            <a:r>
              <a:rPr lang="en-US" sz="2800" dirty="0" smtClean="0"/>
              <a:t> </a:t>
            </a:r>
            <a:r>
              <a:rPr lang="en-US" sz="2800" dirty="0" err="1" smtClean="0"/>
              <a:t>agamasi</a:t>
            </a:r>
            <a:r>
              <a:rPr lang="en-US" sz="2800" dirty="0" smtClean="0"/>
              <a:t>, </a:t>
            </a:r>
            <a:r>
              <a:rPr lang="en-US" sz="2800" dirty="0" err="1" smtClean="0"/>
              <a:t>tok</a:t>
            </a:r>
            <a:r>
              <a:rPr lang="en-US" sz="2800" dirty="0" smtClean="0"/>
              <a:t> </a:t>
            </a:r>
            <a:r>
              <a:rPr lang="en-US" sz="2800" dirty="0" err="1" smtClean="0"/>
              <a:t>ilon</a:t>
            </a:r>
            <a:r>
              <a:rPr lang="en-US" sz="2800" dirty="0" smtClean="0"/>
              <a:t>, </a:t>
            </a:r>
            <a:r>
              <a:rPr lang="en-US" sz="2800" dirty="0" err="1" smtClean="0"/>
              <a:t>sariq</a:t>
            </a:r>
            <a:r>
              <a:rPr lang="en-US" sz="2800" dirty="0" smtClean="0"/>
              <a:t> </a:t>
            </a:r>
            <a:r>
              <a:rPr lang="en-US" sz="2800" dirty="0" err="1" smtClean="0"/>
              <a:t>ilon</a:t>
            </a:r>
            <a:r>
              <a:rPr lang="en-US" sz="2800" dirty="0" smtClean="0"/>
              <a:t>, </a:t>
            </a:r>
            <a:r>
              <a:rPr lang="en-US" sz="2800" dirty="0" err="1" smtClean="0"/>
              <a:t>chipor</a:t>
            </a:r>
            <a:r>
              <a:rPr lang="en-US" sz="2800" dirty="0" smtClean="0"/>
              <a:t> </a:t>
            </a:r>
            <a:r>
              <a:rPr lang="en-US" sz="2800" dirty="0" err="1" smtClean="0"/>
              <a:t>ilon</a:t>
            </a:r>
            <a:r>
              <a:rPr lang="en-US" sz="2800" dirty="0" smtClean="0"/>
              <a:t>, </a:t>
            </a:r>
            <a:r>
              <a:rPr lang="en-US" sz="2800" dirty="0" err="1" smtClean="0"/>
              <a:t>ko`lvor</a:t>
            </a:r>
            <a:r>
              <a:rPr lang="en-US" sz="2800" dirty="0" smtClean="0"/>
              <a:t> </a:t>
            </a:r>
            <a:r>
              <a:rPr lang="en-US" sz="2800" dirty="0" err="1" smtClean="0"/>
              <a:t>ilon</a:t>
            </a:r>
            <a:r>
              <a:rPr lang="en-US" sz="2800" dirty="0" smtClean="0"/>
              <a:t> (</a:t>
            </a:r>
            <a:r>
              <a:rPr lang="en-US" sz="2800" dirty="0" err="1" smtClean="0"/>
              <a:t>gyurza</a:t>
            </a:r>
            <a:r>
              <a:rPr lang="en-US" sz="2800" dirty="0" smtClean="0"/>
              <a:t>), </a:t>
            </a:r>
            <a:r>
              <a:rPr lang="en-US" sz="2800" dirty="0" err="1" smtClean="0"/>
              <a:t>Turkiston</a:t>
            </a:r>
            <a:r>
              <a:rPr lang="en-US" sz="2800" dirty="0" smtClean="0"/>
              <a:t> </a:t>
            </a:r>
            <a:r>
              <a:rPr lang="en-US" sz="2800" dirty="0" err="1" smtClean="0"/>
              <a:t>kobrasi</a:t>
            </a:r>
            <a:r>
              <a:rPr lang="en-US" sz="2800" dirty="0" smtClean="0"/>
              <a:t> </a:t>
            </a:r>
            <a:r>
              <a:rPr lang="en-US" sz="2800" dirty="0" err="1" smtClean="0"/>
              <a:t>va</a:t>
            </a:r>
            <a:r>
              <a:rPr lang="en-US" sz="2800" dirty="0" smtClean="0"/>
              <a:t> </a:t>
            </a:r>
            <a:r>
              <a:rPr lang="en-US" sz="2800" dirty="0" err="1" smtClean="0"/>
              <a:t>boshqalar</a:t>
            </a:r>
            <a:r>
              <a:rPr lang="en-US" sz="2800" dirty="0" smtClean="0"/>
              <a:t> </a:t>
            </a:r>
            <a:r>
              <a:rPr lang="en-US" sz="2800" dirty="0" err="1" smtClean="0"/>
              <a:t>uchraydi</a:t>
            </a:r>
            <a:r>
              <a:rPr lang="en-US" sz="2800" dirty="0" smtClean="0"/>
              <a:t>.</a:t>
            </a:r>
            <a:endParaRPr lang="ru-RU" sz="2800" dirty="0"/>
          </a:p>
        </p:txBody>
      </p:sp>
      <p:pic>
        <p:nvPicPr>
          <p:cNvPr id="3" name="Рисунок 2" descr="teachaaaaer.jpg"/>
          <p:cNvPicPr>
            <a:picLocks noChangeAspect="1"/>
          </p:cNvPicPr>
          <p:nvPr/>
        </p:nvPicPr>
        <p:blipFill>
          <a:blip r:embed="rId2"/>
          <a:stretch>
            <a:fillRect/>
          </a:stretch>
        </p:blipFill>
        <p:spPr>
          <a:xfrm>
            <a:off x="4929190" y="285728"/>
            <a:ext cx="3532632" cy="5929354"/>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Прямоугольник 1"/>
          <p:cNvSpPr/>
          <p:nvPr/>
        </p:nvSpPr>
        <p:spPr>
          <a:xfrm>
            <a:off x="571472" y="285728"/>
            <a:ext cx="8286808" cy="3046988"/>
          </a:xfrm>
          <a:prstGeom prst="rect">
            <a:avLst/>
          </a:prstGeom>
        </p:spPr>
        <p:txBody>
          <a:bodyPr wrap="square">
            <a:spAutoFit/>
          </a:bodyPr>
          <a:lstStyle/>
          <a:p>
            <a:r>
              <a:rPr lang="en-US" sz="2400" dirty="0" smtClean="0"/>
              <a:t>Tog` </a:t>
            </a:r>
            <a:r>
              <a:rPr lang="en-US" sz="2400" dirty="0" err="1" smtClean="0"/>
              <a:t>mintaqasida</a:t>
            </a:r>
            <a:r>
              <a:rPr lang="en-US" sz="2400" dirty="0" smtClean="0"/>
              <a:t> </a:t>
            </a:r>
            <a:r>
              <a:rPr lang="en-US" sz="2400" dirty="0" err="1" smtClean="0"/>
              <a:t>o`rmon</a:t>
            </a:r>
            <a:r>
              <a:rPr lang="en-US" sz="2400" dirty="0" smtClean="0"/>
              <a:t> </a:t>
            </a:r>
            <a:r>
              <a:rPr lang="en-US" sz="2400" dirty="0" err="1" smtClean="0"/>
              <a:t>sichqoni</a:t>
            </a:r>
            <a:r>
              <a:rPr lang="en-US" sz="2400" dirty="0" smtClean="0"/>
              <a:t>, </a:t>
            </a:r>
            <a:r>
              <a:rPr lang="en-US" sz="2400" dirty="0" err="1" smtClean="0"/>
              <a:t>Turkiston</a:t>
            </a:r>
            <a:r>
              <a:rPr lang="en-US" sz="2400" dirty="0" smtClean="0"/>
              <a:t> </a:t>
            </a:r>
            <a:r>
              <a:rPr lang="en-US" sz="2400" dirty="0" err="1" smtClean="0"/>
              <a:t>kalamushi</a:t>
            </a:r>
            <a:r>
              <a:rPr lang="en-US" sz="2400" dirty="0" smtClean="0"/>
              <a:t>, </a:t>
            </a:r>
            <a:r>
              <a:rPr lang="en-US" sz="2400" dirty="0" err="1" smtClean="0"/>
              <a:t>oq</a:t>
            </a:r>
            <a:r>
              <a:rPr lang="en-US" sz="2400" dirty="0" smtClean="0"/>
              <a:t> </a:t>
            </a:r>
            <a:r>
              <a:rPr lang="en-US" sz="2400" dirty="0" err="1" smtClean="0"/>
              <a:t>sichqon</a:t>
            </a:r>
            <a:r>
              <a:rPr lang="en-US" sz="2400" dirty="0" smtClean="0"/>
              <a:t>, </a:t>
            </a:r>
            <a:r>
              <a:rPr lang="en-US" sz="2400" dirty="0" err="1" smtClean="0"/>
              <a:t>oq</a:t>
            </a:r>
            <a:r>
              <a:rPr lang="en-US" sz="2400" dirty="0" smtClean="0"/>
              <a:t> </a:t>
            </a:r>
            <a:r>
              <a:rPr lang="en-US" sz="2400" dirty="0" err="1" smtClean="0"/>
              <a:t>suvsar</a:t>
            </a:r>
            <a:r>
              <a:rPr lang="en-US" sz="2400" dirty="0" smtClean="0"/>
              <a:t>, tog` </a:t>
            </a:r>
            <a:r>
              <a:rPr lang="en-US" sz="2400" dirty="0" err="1" smtClean="0"/>
              <a:t>suvsari</a:t>
            </a:r>
            <a:r>
              <a:rPr lang="en-US" sz="2400" dirty="0" smtClean="0"/>
              <a:t>, </a:t>
            </a:r>
            <a:r>
              <a:rPr lang="en-US" sz="2400" dirty="0" err="1" smtClean="0"/>
              <a:t>qunduz</a:t>
            </a:r>
            <a:r>
              <a:rPr lang="en-US" sz="2400" dirty="0" smtClean="0"/>
              <a:t>, </a:t>
            </a:r>
            <a:r>
              <a:rPr lang="en-US" sz="2400" dirty="0" err="1" smtClean="0"/>
              <a:t>o`rmon</a:t>
            </a:r>
            <a:r>
              <a:rPr lang="en-US" sz="2400" dirty="0" smtClean="0"/>
              <a:t> </a:t>
            </a:r>
            <a:r>
              <a:rPr lang="en-US" sz="2400" dirty="0" err="1" smtClean="0"/>
              <a:t>olmaxoni</a:t>
            </a:r>
            <a:r>
              <a:rPr lang="en-US" sz="2400" dirty="0" smtClean="0"/>
              <a:t>, </a:t>
            </a:r>
            <a:r>
              <a:rPr lang="en-US" sz="2400" dirty="0" err="1" smtClean="0"/>
              <a:t>ko`rshapalak</a:t>
            </a:r>
            <a:r>
              <a:rPr lang="en-US" sz="2400" dirty="0" smtClean="0"/>
              <a:t>, </a:t>
            </a:r>
            <a:r>
              <a:rPr lang="en-US" sz="2400" dirty="0" err="1" smtClean="0"/>
              <a:t>o`rmon</a:t>
            </a:r>
            <a:r>
              <a:rPr lang="en-US" sz="2400" dirty="0" smtClean="0"/>
              <a:t> </a:t>
            </a:r>
            <a:r>
              <a:rPr lang="en-US" sz="2400" dirty="0" err="1" smtClean="0"/>
              <a:t>sonyasi</a:t>
            </a:r>
            <a:r>
              <a:rPr lang="en-US" sz="2400" dirty="0" smtClean="0"/>
              <a:t> </a:t>
            </a:r>
            <a:r>
              <a:rPr lang="en-US" sz="2400" dirty="0" err="1" smtClean="0"/>
              <a:t>yirik</a:t>
            </a:r>
            <a:r>
              <a:rPr lang="en-US" sz="2400" dirty="0" smtClean="0"/>
              <a:t> </a:t>
            </a:r>
            <a:r>
              <a:rPr lang="en-US" sz="2400" dirty="0" err="1" smtClean="0"/>
              <a:t>sutemizuvchilardan</a:t>
            </a:r>
            <a:r>
              <a:rPr lang="en-US" sz="2400" dirty="0" smtClean="0"/>
              <a:t> </a:t>
            </a:r>
            <a:r>
              <a:rPr lang="en-US" sz="2400" dirty="0" err="1" smtClean="0"/>
              <a:t>qo`ng`ir</a:t>
            </a:r>
            <a:r>
              <a:rPr lang="en-US" sz="2400" dirty="0" smtClean="0"/>
              <a:t> </a:t>
            </a:r>
            <a:r>
              <a:rPr lang="en-US" sz="2400" dirty="0" err="1" smtClean="0"/>
              <a:t>ayiq</a:t>
            </a:r>
            <a:r>
              <a:rPr lang="en-US" sz="2400" dirty="0" smtClean="0"/>
              <a:t>, </a:t>
            </a:r>
            <a:r>
              <a:rPr lang="en-US" sz="2400" dirty="0" err="1" smtClean="0"/>
              <a:t>chipor</a:t>
            </a:r>
            <a:r>
              <a:rPr lang="en-US" sz="2400" dirty="0" smtClean="0"/>
              <a:t> </a:t>
            </a:r>
            <a:r>
              <a:rPr lang="en-US" sz="2400" dirty="0" err="1" smtClean="0"/>
              <a:t>sirtlon</a:t>
            </a:r>
            <a:r>
              <a:rPr lang="en-US" sz="2400" dirty="0" smtClean="0"/>
              <a:t>, </a:t>
            </a:r>
            <a:r>
              <a:rPr lang="en-US" sz="2400" dirty="0" err="1" smtClean="0"/>
              <a:t>silovsin</a:t>
            </a:r>
            <a:r>
              <a:rPr lang="en-US" sz="2400" dirty="0" smtClean="0"/>
              <a:t>, </a:t>
            </a:r>
            <a:r>
              <a:rPr lang="en-US" sz="2400" dirty="0" err="1" smtClean="0"/>
              <a:t>moiul</a:t>
            </a:r>
            <a:r>
              <a:rPr lang="en-US" sz="2400" dirty="0" smtClean="0"/>
              <a:t> </a:t>
            </a:r>
            <a:r>
              <a:rPr lang="en-US" sz="2400" dirty="0" err="1" smtClean="0"/>
              <a:t>qoplon</a:t>
            </a:r>
            <a:r>
              <a:rPr lang="en-US" sz="2400" dirty="0" smtClean="0"/>
              <a:t>, </a:t>
            </a:r>
            <a:r>
              <a:rPr lang="en-US" sz="2400" dirty="0" err="1" smtClean="0"/>
              <a:t>yovvoyi</a:t>
            </a:r>
            <a:r>
              <a:rPr lang="en-US" sz="2400" dirty="0" smtClean="0"/>
              <a:t> </a:t>
            </a:r>
            <a:r>
              <a:rPr lang="en-US" sz="2400" dirty="0" err="1" smtClean="0"/>
              <a:t>qo`yalqor</a:t>
            </a:r>
            <a:r>
              <a:rPr lang="en-US" sz="2400" dirty="0" smtClean="0"/>
              <a:t>, </a:t>
            </a:r>
            <a:r>
              <a:rPr lang="en-US" sz="2400" dirty="0" err="1" smtClean="0"/>
              <a:t>burmali</a:t>
            </a:r>
            <a:r>
              <a:rPr lang="en-US" sz="2400" dirty="0" smtClean="0"/>
              <a:t> tog` </a:t>
            </a:r>
            <a:r>
              <a:rPr lang="en-US" sz="2400" dirty="0" err="1" smtClean="0"/>
              <a:t>echkisi</a:t>
            </a:r>
            <a:r>
              <a:rPr lang="en-US" sz="2400" dirty="0" smtClean="0"/>
              <a:t>, </a:t>
            </a:r>
            <a:r>
              <a:rPr lang="en-US" sz="2400" dirty="0" err="1" smtClean="0"/>
              <a:t>to`nriz</a:t>
            </a:r>
            <a:r>
              <a:rPr lang="en-US" sz="2400" dirty="0" smtClean="0"/>
              <a:t>, </a:t>
            </a:r>
            <a:r>
              <a:rPr lang="en-US" sz="2400" dirty="0" err="1" smtClean="0"/>
              <a:t>bo`ri</a:t>
            </a:r>
            <a:r>
              <a:rPr lang="en-US" sz="2400" dirty="0" smtClean="0"/>
              <a:t>, </a:t>
            </a:r>
            <a:r>
              <a:rPr lang="en-US" sz="2400" dirty="0" err="1" smtClean="0"/>
              <a:t>tulki</a:t>
            </a:r>
            <a:r>
              <a:rPr lang="en-US" sz="2400" dirty="0" smtClean="0"/>
              <a:t>, </a:t>
            </a:r>
            <a:r>
              <a:rPr lang="en-US" sz="2400" dirty="0" err="1" smtClean="0"/>
              <a:t>bo`rsiq</a:t>
            </a:r>
            <a:r>
              <a:rPr lang="en-US" sz="2400" dirty="0" smtClean="0"/>
              <a:t>, </a:t>
            </a:r>
            <a:r>
              <a:rPr lang="en-US" sz="2400" dirty="0" err="1" smtClean="0"/>
              <a:t>quyon</a:t>
            </a:r>
            <a:r>
              <a:rPr lang="en-US" sz="2400" dirty="0" smtClean="0"/>
              <a:t> </a:t>
            </a:r>
            <a:r>
              <a:rPr lang="en-US" sz="2400" dirty="0" err="1" smtClean="0"/>
              <a:t>kabilar</a:t>
            </a:r>
            <a:r>
              <a:rPr lang="en-US" sz="2400" dirty="0" smtClean="0"/>
              <a:t> </a:t>
            </a:r>
            <a:r>
              <a:rPr lang="en-US" sz="2400" dirty="0" err="1" smtClean="0"/>
              <a:t>uchraydi</a:t>
            </a:r>
            <a:r>
              <a:rPr lang="en-US" sz="2400" dirty="0" smtClean="0"/>
              <a:t>. </a:t>
            </a:r>
            <a:r>
              <a:rPr lang="en-US" sz="2400" dirty="0" err="1" smtClean="0"/>
              <a:t>Qushlardan</a:t>
            </a:r>
            <a:r>
              <a:rPr lang="en-US" sz="2400" dirty="0" smtClean="0"/>
              <a:t> </a:t>
            </a:r>
            <a:r>
              <a:rPr lang="en-US" sz="2400" dirty="0" err="1" smtClean="0"/>
              <a:t>burgut</a:t>
            </a:r>
            <a:r>
              <a:rPr lang="en-US" sz="2400" dirty="0" smtClean="0"/>
              <a:t>, </a:t>
            </a:r>
            <a:r>
              <a:rPr lang="en-US" sz="2400" dirty="0" err="1" smtClean="0"/>
              <a:t>yapaloqqush</a:t>
            </a:r>
            <a:r>
              <a:rPr lang="en-US" sz="2400" dirty="0" smtClean="0"/>
              <a:t>, </a:t>
            </a:r>
            <a:r>
              <a:rPr lang="en-US" sz="2400" dirty="0" err="1" smtClean="0"/>
              <a:t>tasqara</a:t>
            </a:r>
            <a:r>
              <a:rPr lang="en-US" sz="2400" dirty="0" smtClean="0"/>
              <a:t>, </a:t>
            </a:r>
            <a:r>
              <a:rPr lang="en-US" sz="2400" dirty="0" err="1" smtClean="0"/>
              <a:t>itolra</a:t>
            </a:r>
            <a:r>
              <a:rPr lang="en-US" sz="2400" dirty="0" smtClean="0"/>
              <a:t>, </a:t>
            </a:r>
            <a:r>
              <a:rPr lang="en-US" sz="2400" dirty="0" err="1" smtClean="0"/>
              <a:t>qumri</a:t>
            </a:r>
            <a:r>
              <a:rPr lang="en-US" sz="2400" dirty="0" smtClean="0"/>
              <a:t>, </a:t>
            </a:r>
            <a:r>
              <a:rPr lang="en-US" sz="2400" dirty="0" err="1" smtClean="0"/>
              <a:t>kaklik</a:t>
            </a:r>
            <a:r>
              <a:rPr lang="en-US" sz="2400" dirty="0" smtClean="0"/>
              <a:t>, </a:t>
            </a:r>
            <a:r>
              <a:rPr lang="en-US" sz="2400" dirty="0" err="1" smtClean="0"/>
              <a:t>zarraldoq</a:t>
            </a:r>
            <a:r>
              <a:rPr lang="en-US" sz="2400" dirty="0" smtClean="0"/>
              <a:t>, </a:t>
            </a:r>
            <a:r>
              <a:rPr lang="en-US" sz="2400" dirty="0" err="1" smtClean="0"/>
              <a:t>boltatumshuq</a:t>
            </a:r>
            <a:r>
              <a:rPr lang="en-US" sz="2400" dirty="0" smtClean="0"/>
              <a:t>, bulbul, tog` </a:t>
            </a:r>
            <a:r>
              <a:rPr lang="en-US" sz="2400" dirty="0" err="1" smtClean="0"/>
              <a:t>chumchuri</a:t>
            </a:r>
            <a:r>
              <a:rPr lang="en-US" sz="2400" dirty="0" smtClean="0"/>
              <a:t> </a:t>
            </a:r>
            <a:r>
              <a:rPr lang="en-US" sz="2400" dirty="0" err="1" smtClean="0"/>
              <a:t>kabilar</a:t>
            </a:r>
            <a:r>
              <a:rPr lang="en-US" sz="2400" dirty="0" smtClean="0"/>
              <a:t> </a:t>
            </a:r>
            <a:r>
              <a:rPr lang="en-US" sz="2400" dirty="0" err="1" smtClean="0"/>
              <a:t>yashaydi</a:t>
            </a:r>
            <a:r>
              <a:rPr lang="en-US" sz="2400" dirty="0" smtClean="0"/>
              <a:t>.</a:t>
            </a:r>
            <a:endParaRPr lang="ru-RU" sz="2400" dirty="0"/>
          </a:p>
        </p:txBody>
      </p:sp>
      <p:pic>
        <p:nvPicPr>
          <p:cNvPr id="3" name="Рисунок 2" descr="5.jpg"/>
          <p:cNvPicPr>
            <a:picLocks noChangeAspect="1"/>
          </p:cNvPicPr>
          <p:nvPr/>
        </p:nvPicPr>
        <p:blipFill>
          <a:blip r:embed="rId3"/>
          <a:stretch>
            <a:fillRect/>
          </a:stretch>
        </p:blipFill>
        <p:spPr>
          <a:xfrm>
            <a:off x="500034" y="3500438"/>
            <a:ext cx="3333750" cy="3133724"/>
          </a:xfrm>
          <a:prstGeom prst="rect">
            <a:avLst/>
          </a:prstGeom>
        </p:spPr>
      </p:pic>
      <p:pic>
        <p:nvPicPr>
          <p:cNvPr id="4" name="Рисунок 3" descr="1506-13-96447e17a0826a679d146ac22d8d7757.jpg"/>
          <p:cNvPicPr>
            <a:picLocks noChangeAspect="1"/>
          </p:cNvPicPr>
          <p:nvPr/>
        </p:nvPicPr>
        <p:blipFill>
          <a:blip r:embed="rId4"/>
          <a:stretch>
            <a:fillRect/>
          </a:stretch>
        </p:blipFill>
        <p:spPr>
          <a:xfrm>
            <a:off x="4572000" y="3357562"/>
            <a:ext cx="4190996" cy="3243259"/>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TotalTime>
  <Words>596</Words>
  <Application>Microsoft Office PowerPoint</Application>
  <PresentationFormat>Экран (4:3)</PresentationFormat>
  <Paragraphs>26</Paragraphs>
  <Slides>20</Slides>
  <Notes>0</Notes>
  <HiddenSlides>0</HiddenSlides>
  <MMClips>0</MMClips>
  <ScaleCrop>false</ScaleCrop>
  <HeadingPairs>
    <vt:vector size="6" baseType="variant">
      <vt:variant>
        <vt:lpstr>Использованные шрифты</vt:lpstr>
      </vt:variant>
      <vt:variant>
        <vt:i4>2</vt:i4>
      </vt:variant>
      <vt:variant>
        <vt:lpstr>Тема</vt:lpstr>
      </vt:variant>
      <vt:variant>
        <vt:i4>1</vt:i4>
      </vt:variant>
      <vt:variant>
        <vt:lpstr>Заголовки слайдов</vt:lpstr>
      </vt:variant>
      <vt:variant>
        <vt:i4>20</vt:i4>
      </vt:variant>
    </vt:vector>
  </HeadingPairs>
  <TitlesOfParts>
    <vt:vector size="23" baseType="lpstr">
      <vt:lpstr>Arial</vt:lpstr>
      <vt:lpstr>Calibri</vt:lpstr>
      <vt:lpstr>Тема Office</vt:lpstr>
      <vt:lpstr>Презентация PowerPoint</vt:lpstr>
      <vt:lpstr>Презентация PowerPoint</vt:lpstr>
      <vt:lpstr>Презентация PowerPoint</vt:lpstr>
      <vt:lpstr>       Tabiatda va odam hayotida hayvonlar katta ahamiatga ega. Hayvonlar-barcha ekosistemalarda oziqlanish zanjirining asosiy tarkibiy qismi.Hayvonlar o’simliklar bilan oziqlanib o’zlashtirgan moddalarining yana tuproqqa qaytarilishiga o’simliklarning o’sishiga imkon beradi. Hayvonlar odam hayotida ahamiyati katta. Ulardan bir qancha turlari olinadi,uy hayvonlari go’sht,sut,jun,teri va boshqa qishloq ho’jaligi mahsulotlarini olish maqsadida va transport vositasi sifatida boqiladi</vt:lpstr>
      <vt:lpstr>O`zbekiston tabiati xilmaxil bo`lib, uning cho`l qismida bir xil tabiiy muhit mavjud bo`lsa, to`kaylarda ikkinchi xil, adir va tog`larda yana boshqacha muhit. vujudga kelgan. Binobarin, o`sha tabiiy sharoitga bog`liq holda cho`lga, to`qayga, voxaga, adirga, toqqa, yaylovga moslashgan hayvonlar yashaydi. Turkiston toshbaqasi O`zbekistonning cho`l va adir qismida yashab, mart oyidan iyungacha aktiv hayot kechiradi.  </vt:lpstr>
      <vt:lpstr>To`qayzorlarda ko`proq ko`k qurbaqa, yyer kalamushi, kichik kaltakesaklar, suv ilon, qora ilon; qushlardan baliqchi qushlar, qo`tan, bir qozonlar pelikan, qoravoy, ko`k, oq va malla qo`tanlar, qorabuzovbaklan, rozlar, o`rdaklar, churraklar, qirrovul, kakkular, zzrizron, qirg`iy, qora qarg`a kabilar yashaydi. To`kayda yana chiyabo`ri, tulki, bo`rsiq, to`qay mushugi, quyon kabilar ham uchraydi.</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Администратор</dc:creator>
  <cp:lastModifiedBy>Пользователь</cp:lastModifiedBy>
  <cp:revision>17</cp:revision>
  <dcterms:created xsi:type="dcterms:W3CDTF">2018-10-03T20:44:33Z</dcterms:created>
  <dcterms:modified xsi:type="dcterms:W3CDTF">2018-11-24T14:19:25Z</dcterms:modified>
</cp:coreProperties>
</file>