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7" r:id="rId2"/>
    <p:sldId id="280" r:id="rId3"/>
    <p:sldId id="258" r:id="rId4"/>
    <p:sldId id="276" r:id="rId5"/>
    <p:sldId id="274" r:id="rId6"/>
    <p:sldId id="286" r:id="rId7"/>
    <p:sldId id="260" r:id="rId8"/>
    <p:sldId id="261" r:id="rId9"/>
    <p:sldId id="264" r:id="rId10"/>
    <p:sldId id="283" r:id="rId11"/>
    <p:sldId id="288" r:id="rId12"/>
    <p:sldId id="282" r:id="rId13"/>
    <p:sldId id="272" r:id="rId14"/>
    <p:sldId id="289" r:id="rId15"/>
    <p:sldId id="284" r:id="rId16"/>
    <p:sldId id="285" r:id="rId17"/>
    <p:sldId id="273" r:id="rId18"/>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5" autoAdjust="0"/>
    <p:restoredTop sz="94660"/>
  </p:normalViewPr>
  <p:slideViewPr>
    <p:cSldViewPr snapToGrid="0">
      <p:cViewPr varScale="1">
        <p:scale>
          <a:sx n="80" d="100"/>
          <a:sy n="80" d="100"/>
        </p:scale>
        <p:origin x="-108" y="-64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lvl1pPr>
              <a:defRPr/>
            </a:lvl1pPr>
          </a:lstStyle>
          <a:p>
            <a:pPr>
              <a:defRPr/>
            </a:pPr>
            <a:fld id="{630A11FD-9C81-4168-86CE-0A47C2CF326D}"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42DCE89A-3B01-4495-A51F-3AAFFCF137FA}"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4BE14BB6-F607-43DB-9949-0F63E65D9589}" type="datetimeFigureOut">
              <a:rPr lang="ru-RU"/>
              <a:pPr>
                <a:defRPr/>
              </a:pPr>
              <a:t>02.11.2006</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0A303C19-7F67-499D-8A5D-D6240E9DC05D}"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C822524C-5F6A-4808-A2CE-AA6A239F0FE1}"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DE4710C6-4FB6-4DF4-BDE6-D8A92B825A22}"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11"/>
          <p:cNvSpPr txBox="1"/>
          <p:nvPr/>
        </p:nvSpPr>
        <p:spPr>
          <a:xfrm>
            <a:off x="898525" y="971550"/>
            <a:ext cx="801688" cy="1970088"/>
          </a:xfrm>
          <a:prstGeom prst="rect">
            <a:avLst/>
          </a:prstGeom>
          <a:noFill/>
        </p:spPr>
        <p:txBody>
          <a:bodyPr>
            <a:spAutoFit/>
          </a:bodyPr>
          <a:lstStyle>
            <a:defPPr>
              <a:defRPr lang="en-US"/>
            </a:defPPr>
            <a:lvl1pPr algn="r">
              <a:defRPr sz="12200" b="0" i="0">
                <a:solidFill>
                  <a:schemeClr val="bg2">
                    <a:lumMod val="40000"/>
                    <a:lumOff val="60000"/>
                  </a:schemeClr>
                </a:solidFill>
                <a:latin typeface="Arial"/>
                <a:ea typeface="+mj-ea"/>
                <a:cs typeface="+mj-cs"/>
              </a:defRPr>
            </a:lvl1pPr>
          </a:lstStyle>
          <a:p>
            <a:pPr fontAlgn="auto">
              <a:spcBef>
                <a:spcPts val="0"/>
              </a:spcBef>
              <a:spcAft>
                <a:spcPts val="0"/>
              </a:spcAft>
              <a:defRPr/>
            </a:pPr>
            <a:r>
              <a:rPr lang="en-US" dirty="0"/>
              <a:t>“</a:t>
            </a:r>
          </a:p>
        </p:txBody>
      </p:sp>
      <p:sp>
        <p:nvSpPr>
          <p:cNvPr id="6" name="TextBox 14"/>
          <p:cNvSpPr txBox="1"/>
          <p:nvPr/>
        </p:nvSpPr>
        <p:spPr>
          <a:xfrm>
            <a:off x="9329738" y="2613025"/>
            <a:ext cx="803275" cy="1970088"/>
          </a:xfrm>
          <a:prstGeom prst="rect">
            <a:avLst/>
          </a:prstGeom>
          <a:noFill/>
        </p:spPr>
        <p:txBody>
          <a:bodyPr>
            <a:spAutoFit/>
          </a:bodyPr>
          <a:lstStyle>
            <a:defPPr>
              <a:defRPr lang="en-US"/>
            </a:defPPr>
            <a:lvl1pPr algn="r">
              <a:defRPr sz="12200" b="0" i="0">
                <a:solidFill>
                  <a:schemeClr val="bg2">
                    <a:lumMod val="40000"/>
                    <a:lumOff val="60000"/>
                  </a:schemeClr>
                </a:solidFill>
                <a:latin typeface="Arial"/>
                <a:ea typeface="+mj-ea"/>
                <a:cs typeface="+mj-cs"/>
              </a:defRPr>
            </a:lvl1pPr>
          </a:lstStyle>
          <a:p>
            <a:pPr fontAlgn="auto">
              <a:spcBef>
                <a:spcPts val="0"/>
              </a:spcBef>
              <a:spcAft>
                <a:spcPts val="0"/>
              </a:spcAft>
              <a:defRPr/>
            </a:pPr>
            <a:r>
              <a:rPr lang="en-US" dirty="0"/>
              <a:t>”</a:t>
            </a:r>
          </a:p>
        </p:txBody>
      </p:sp>
      <p:sp>
        <p:nvSpPr>
          <p:cNvPr id="2" name="Title 1"/>
          <p:cNvSpPr>
            <a:spLocks noGrp="1"/>
          </p:cNvSpPr>
          <p:nvPr>
            <p:ph type="title"/>
          </p:nvPr>
        </p:nvSpPr>
        <p:spPr>
          <a:xfrm>
            <a:off x="1574801" y="1447800"/>
            <a:ext cx="7999315" cy="2323374"/>
          </a:xfrm>
        </p:spPr>
        <p:txBody>
          <a:bodyPr/>
          <a:lstStyle>
            <a:lvl1pPr>
              <a:defRPr sz="4800"/>
            </a:lvl1pPr>
          </a:lstStyle>
          <a:p>
            <a:r>
              <a:rPr lang="ru-RU" smtClean="0"/>
              <a:t>Образец заголовка</a:t>
            </a:r>
            <a:endParaRPr lang="en-US" dirty="0"/>
          </a:p>
        </p:txBody>
      </p:sp>
      <p:sp>
        <p:nvSpPr>
          <p:cNvPr id="11" name="Text Placeholder 3"/>
          <p:cNvSpPr>
            <a:spLocks noGrp="1"/>
          </p:cNvSpPr>
          <p:nvPr>
            <p:ph type="body" sz="half" idx="14"/>
          </p:nvPr>
        </p:nvSpPr>
        <p:spPr>
          <a:xfrm>
            <a:off x="1930400" y="3771174"/>
            <a:ext cx="7279649" cy="342174"/>
          </a:xfrm>
        </p:spPr>
        <p:txBody>
          <a:bodyPr rtlCol="0">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3"/>
          <p:cNvSpPr>
            <a:spLocks noGrp="1"/>
          </p:cNvSpPr>
          <p:nvPr>
            <p:ph type="dt" sz="half" idx="15"/>
          </p:nvPr>
        </p:nvSpPr>
        <p:spPr/>
        <p:txBody>
          <a:bodyPr/>
          <a:lstStyle>
            <a:lvl1pPr>
              <a:defRPr/>
            </a:lvl1pPr>
          </a:lstStyle>
          <a:p>
            <a:pPr>
              <a:defRPr/>
            </a:pPr>
            <a:fld id="{D88E04D9-B856-43CD-8ECB-E0C51459A0A6}" type="datetimeFigureOut">
              <a:rPr lang="ru-RU"/>
              <a:pPr>
                <a:defRPr/>
              </a:pPr>
              <a:t>02.11.2006</a:t>
            </a:fld>
            <a:endParaRPr lang="ru-RU"/>
          </a:p>
        </p:txBody>
      </p:sp>
      <p:sp>
        <p:nvSpPr>
          <p:cNvPr id="8" name="Footer Placeholder 4"/>
          <p:cNvSpPr>
            <a:spLocks noGrp="1"/>
          </p:cNvSpPr>
          <p:nvPr>
            <p:ph type="ftr" sz="quarter" idx="16"/>
          </p:nvPr>
        </p:nvSpPr>
        <p:spPr/>
        <p:txBody>
          <a:bodyPr/>
          <a:lstStyle>
            <a:lvl1pPr>
              <a:defRPr/>
            </a:lvl1pPr>
          </a:lstStyle>
          <a:p>
            <a:pPr>
              <a:defRPr/>
            </a:pPr>
            <a:endParaRPr lang="ru-RU"/>
          </a:p>
        </p:txBody>
      </p:sp>
      <p:sp>
        <p:nvSpPr>
          <p:cNvPr id="9" name="Slide Number Placeholder 5"/>
          <p:cNvSpPr>
            <a:spLocks noGrp="1"/>
          </p:cNvSpPr>
          <p:nvPr>
            <p:ph type="sldNum" sz="quarter" idx="17"/>
          </p:nvPr>
        </p:nvSpPr>
        <p:spPr/>
        <p:txBody>
          <a:bodyPr/>
          <a:lstStyle>
            <a:lvl1pPr>
              <a:defRPr/>
            </a:lvl1pPr>
          </a:lstStyle>
          <a:p>
            <a:pPr>
              <a:defRPr/>
            </a:pPr>
            <a:fld id="{EA67EF0F-8C83-43E3-863E-105BF9532947}"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777381"/>
            <a:ext cx="8825659" cy="860400"/>
          </a:xfrm>
        </p:spPr>
        <p:txBody>
          <a:bodyPr/>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C5377C59-66C3-450D-8956-DBCC26B4E14A}"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381BF1E-A8CA-4170-A0AC-095724E8D16F}"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cxnSp>
        <p:nvCxnSpPr>
          <p:cNvPr id="9" name="Straight Connector 16"/>
          <p:cNvCxnSpPr/>
          <p:nvPr/>
        </p:nvCxnSpPr>
        <p:spPr>
          <a:xfrm>
            <a:off x="3725863"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17"/>
          <p:cNvCxnSpPr/>
          <p:nvPr/>
        </p:nvCxnSpPr>
        <p:spPr>
          <a:xfrm>
            <a:off x="6962775" y="2133600"/>
            <a:ext cx="0" cy="3967163"/>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652463" y="2667000"/>
            <a:ext cx="2927350" cy="3589338"/>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3873106" y="2667000"/>
            <a:ext cx="2946794" cy="3589338"/>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124700" y="2667000"/>
            <a:ext cx="2932113" cy="3589338"/>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Date Placeholder 3"/>
          <p:cNvSpPr>
            <a:spLocks noGrp="1"/>
          </p:cNvSpPr>
          <p:nvPr>
            <p:ph type="dt" sz="half" idx="18"/>
          </p:nvPr>
        </p:nvSpPr>
        <p:spPr/>
        <p:txBody>
          <a:bodyPr/>
          <a:lstStyle>
            <a:lvl1pPr>
              <a:defRPr/>
            </a:lvl1pPr>
          </a:lstStyle>
          <a:p>
            <a:pPr>
              <a:defRPr/>
            </a:pPr>
            <a:fld id="{19AC7336-AFBF-4CB0-B057-CEF218B03D3E}" type="datetimeFigureOut">
              <a:rPr lang="ru-RU"/>
              <a:pPr>
                <a:defRPr/>
              </a:pPr>
              <a:t>02.11.2006</a:t>
            </a:fld>
            <a:endParaRPr lang="ru-RU"/>
          </a:p>
        </p:txBody>
      </p:sp>
      <p:sp>
        <p:nvSpPr>
          <p:cNvPr id="12" name="Footer Placeholder 4"/>
          <p:cNvSpPr>
            <a:spLocks noGrp="1"/>
          </p:cNvSpPr>
          <p:nvPr>
            <p:ph type="ftr" sz="quarter" idx="19"/>
          </p:nvPr>
        </p:nvSpPr>
        <p:spPr/>
        <p:txBody>
          <a:bodyPr/>
          <a:lstStyle>
            <a:lvl1pPr>
              <a:defRPr/>
            </a:lvl1pPr>
          </a:lstStyle>
          <a:p>
            <a:pPr>
              <a:defRPr/>
            </a:pPr>
            <a:endParaRPr lang="ru-RU"/>
          </a:p>
        </p:txBody>
      </p:sp>
      <p:sp>
        <p:nvSpPr>
          <p:cNvPr id="13" name="Slide Number Placeholder 5"/>
          <p:cNvSpPr>
            <a:spLocks noGrp="1"/>
          </p:cNvSpPr>
          <p:nvPr>
            <p:ph type="sldNum" sz="quarter" idx="20"/>
          </p:nvPr>
        </p:nvSpPr>
        <p:spPr/>
        <p:txBody>
          <a:bodyPr/>
          <a:lstStyle>
            <a:lvl1pPr>
              <a:defRPr/>
            </a:lvl1pPr>
          </a:lstStyle>
          <a:p>
            <a:pPr>
              <a:defRPr/>
            </a:pPr>
            <a:fld id="{D2C9ECAC-9699-4E3A-8594-4258CA47FC94}"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cxnSp>
        <p:nvCxnSpPr>
          <p:cNvPr id="12" name="Straight Connector 18"/>
          <p:cNvCxnSpPr/>
          <p:nvPr/>
        </p:nvCxnSpPr>
        <p:spPr>
          <a:xfrm>
            <a:off x="3725863"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19"/>
          <p:cNvCxnSpPr/>
          <p:nvPr/>
        </p:nvCxnSpPr>
        <p:spPr>
          <a:xfrm>
            <a:off x="6962775" y="2133600"/>
            <a:ext cx="0" cy="3967163"/>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22" name="Text Placeholder 3"/>
          <p:cNvSpPr>
            <a:spLocks noGrp="1"/>
          </p:cNvSpPr>
          <p:nvPr>
            <p:ph type="body" sz="half" idx="18"/>
          </p:nvPr>
        </p:nvSpPr>
        <p:spPr>
          <a:xfrm>
            <a:off x="652463" y="4827211"/>
            <a:ext cx="2940050" cy="659189"/>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23" name="Text Placeholder 3"/>
          <p:cNvSpPr>
            <a:spLocks noGrp="1"/>
          </p:cNvSpPr>
          <p:nvPr>
            <p:ph type="body" sz="half" idx="19"/>
          </p:nvPr>
        </p:nvSpPr>
        <p:spPr>
          <a:xfrm>
            <a:off x="3888022" y="4827210"/>
            <a:ext cx="2934406" cy="659189"/>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24" name="Text Placeholder 3"/>
          <p:cNvSpPr>
            <a:spLocks noGrp="1"/>
          </p:cNvSpPr>
          <p:nvPr>
            <p:ph type="body" sz="half" idx="20"/>
          </p:nvPr>
        </p:nvSpPr>
        <p:spPr>
          <a:xfrm>
            <a:off x="7124575" y="4827208"/>
            <a:ext cx="2935997" cy="659189"/>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3"/>
          <p:cNvSpPr>
            <a:spLocks noGrp="1"/>
          </p:cNvSpPr>
          <p:nvPr>
            <p:ph type="dt" sz="half" idx="23"/>
          </p:nvPr>
        </p:nvSpPr>
        <p:spPr/>
        <p:txBody>
          <a:bodyPr/>
          <a:lstStyle>
            <a:lvl1pPr>
              <a:defRPr/>
            </a:lvl1pPr>
          </a:lstStyle>
          <a:p>
            <a:pPr>
              <a:defRPr/>
            </a:pPr>
            <a:fld id="{F0D99831-1058-4B52-ABB6-18F43E45FE4D}" type="datetimeFigureOut">
              <a:rPr lang="ru-RU"/>
              <a:pPr>
                <a:defRPr/>
              </a:pPr>
              <a:t>02.11.2006</a:t>
            </a:fld>
            <a:endParaRPr lang="ru-RU"/>
          </a:p>
        </p:txBody>
      </p:sp>
      <p:sp>
        <p:nvSpPr>
          <p:cNvPr id="16" name="Footer Placeholder 4"/>
          <p:cNvSpPr>
            <a:spLocks noGrp="1"/>
          </p:cNvSpPr>
          <p:nvPr>
            <p:ph type="ftr" sz="quarter" idx="24"/>
          </p:nvPr>
        </p:nvSpPr>
        <p:spPr/>
        <p:txBody>
          <a:bodyPr/>
          <a:lstStyle>
            <a:lvl1pPr>
              <a:defRPr/>
            </a:lvl1pPr>
          </a:lstStyle>
          <a:p>
            <a:pPr>
              <a:defRPr/>
            </a:pPr>
            <a:endParaRPr lang="ru-RU"/>
          </a:p>
        </p:txBody>
      </p:sp>
      <p:sp>
        <p:nvSpPr>
          <p:cNvPr id="17" name="Slide Number Placeholder 5"/>
          <p:cNvSpPr>
            <a:spLocks noGrp="1"/>
          </p:cNvSpPr>
          <p:nvPr>
            <p:ph type="sldNum" sz="quarter" idx="25"/>
          </p:nvPr>
        </p:nvSpPr>
        <p:spPr/>
        <p:txBody>
          <a:bodyPr/>
          <a:lstStyle>
            <a:lvl1pPr>
              <a:defRPr/>
            </a:lvl1pPr>
          </a:lstStyle>
          <a:p>
            <a:pPr>
              <a:defRPr/>
            </a:pPr>
            <a:fld id="{793612AE-F8B6-4406-9EB7-87E8D7B9B6DC}"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3BB36117-B2DA-483C-B658-58FB12BAAE3A}"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DF46D8E8-6748-4341-8BC2-2496E6D31F67}"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28157240-3B2A-459E-B5DD-8BF38CD2157F}"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A3970D3-5F0D-4B67-8220-33FB0870606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AA678575-D773-4053-918B-F599A5B824BE}"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0C3BCC5-8FAF-4792-B2F3-238A2B10C85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5" y="4777381"/>
            <a:ext cx="8825658" cy="860400"/>
          </a:xfrm>
        </p:spPr>
        <p:txBody>
          <a:bodyPr/>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D7B408AF-B56B-4387-A878-130BF91829FA}"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EE1C8163-274F-4784-9AFD-28B97C14032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9C33B323-26D7-40A6-A1B1-FC071B22CC88}" type="datetimeFigureOut">
              <a:rPr lang="ru-RU"/>
              <a:pPr>
                <a:defRPr/>
              </a:pPr>
              <a:t>02.11.2006</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EA699F21-FCB5-4DC5-95A0-79519AF597B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089CCDEB-67A5-40CD-BD9D-879DD021C54A}" type="datetimeFigureOut">
              <a:rPr lang="ru-RU"/>
              <a:pPr>
                <a:defRPr/>
              </a:pPr>
              <a:t>02.11.2006</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E5D721D7-2207-4E54-90B6-6E531FE8F27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EE0169EE-30D4-41B3-A823-E4472442A6C9}" type="datetimeFigureOut">
              <a:rPr lang="ru-RU"/>
              <a:pPr>
                <a:defRPr/>
              </a:pPr>
              <a:t>02.11.2006</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A6181040-4E27-4B90-AD2C-26D7BCA672E1}"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A0790B0-3989-499F-81EF-009E0A8D91E2}" type="datetimeFigureOut">
              <a:rPr lang="ru-RU"/>
              <a:pPr>
                <a:defRPr/>
              </a:pPr>
              <a:t>02.11.2006</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90EB701A-DDE8-44EF-801E-08E8FC17764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BD5C6FB4-6C13-4114-9C04-65566ADBF3E4}" type="datetimeFigureOut">
              <a:rPr lang="ru-RU"/>
              <a:pPr>
                <a:defRPr/>
              </a:pPr>
              <a:t>02.11.2006</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CFEAFD1A-E4DD-4CCF-A5D6-1215E03F546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23B4A943-A870-4471-BA15-7DCCDE67EB01}" type="datetimeFigureOut">
              <a:rPr lang="ru-RU"/>
              <a:pPr>
                <a:defRPr/>
              </a:pPr>
              <a:t>02.11.2006</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42864BA5-83C2-443C-8067-55A5809985EA}"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9"/>
          <a:srcRect l="3613"/>
          <a:stretch>
            <a:fillRect/>
          </a:stretch>
        </p:blipFill>
        <p:spPr bwMode="auto">
          <a:xfrm>
            <a:off x="0" y="2670175"/>
            <a:ext cx="4037013" cy="4187825"/>
          </a:xfrm>
          <a:prstGeom prst="rect">
            <a:avLst/>
          </a:prstGeom>
          <a:noFill/>
          <a:ln w="9525">
            <a:noFill/>
            <a:miter lim="800000"/>
            <a:headEnd/>
            <a:tailEnd/>
          </a:ln>
        </p:spPr>
      </p:pic>
      <p:pic>
        <p:nvPicPr>
          <p:cNvPr id="1027" name="Picture 6"/>
          <p:cNvPicPr>
            <a:picLocks noChangeAspect="1"/>
          </p:cNvPicPr>
          <p:nvPr/>
        </p:nvPicPr>
        <p:blipFill>
          <a:blip r:embed="rId20"/>
          <a:srcRect l="35640"/>
          <a:stretch>
            <a:fillRect/>
          </a:stretch>
        </p:blipFill>
        <p:spPr bwMode="auto">
          <a:xfrm>
            <a:off x="0" y="2892425"/>
            <a:ext cx="1522413" cy="2365375"/>
          </a:xfrm>
          <a:prstGeom prst="rect">
            <a:avLst/>
          </a:prstGeom>
          <a:noFill/>
          <a:ln w="9525">
            <a:noFill/>
            <a:miter lim="800000"/>
            <a:headEnd/>
            <a:tailEnd/>
          </a:ln>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1031" name="Picture 8"/>
          <p:cNvPicPr>
            <a:picLocks noChangeAspect="1"/>
          </p:cNvPicPr>
          <p:nvPr/>
        </p:nvPicPr>
        <p:blipFill>
          <a:blip r:embed="rId21"/>
          <a:srcRect t="28813"/>
          <a:stretch>
            <a:fillRect/>
          </a:stretch>
        </p:blipFill>
        <p:spPr bwMode="auto">
          <a:xfrm>
            <a:off x="7999413" y="0"/>
            <a:ext cx="1603375" cy="1141413"/>
          </a:xfrm>
          <a:prstGeom prst="rect">
            <a:avLst/>
          </a:prstGeom>
          <a:noFill/>
          <a:ln w="9525">
            <a:noFill/>
            <a:miter lim="800000"/>
            <a:headEnd/>
            <a:tailEnd/>
          </a:ln>
        </p:spPr>
      </p:pic>
      <p:pic>
        <p:nvPicPr>
          <p:cNvPr id="1032" name="Picture 9"/>
          <p:cNvPicPr>
            <a:picLocks noChangeAspect="1"/>
          </p:cNvPicPr>
          <p:nvPr/>
        </p:nvPicPr>
        <p:blipFill>
          <a:blip r:embed="rId22"/>
          <a:srcRect b="23320"/>
          <a:stretch>
            <a:fillRect/>
          </a:stretch>
        </p:blipFill>
        <p:spPr bwMode="auto">
          <a:xfrm>
            <a:off x="8605838" y="6096000"/>
            <a:ext cx="993775" cy="762000"/>
          </a:xfrm>
          <a:prstGeom prst="rect">
            <a:avLst/>
          </a:prstGeom>
          <a:noFill/>
          <a:ln w="9525">
            <a:noFill/>
            <a:miter lim="800000"/>
            <a:headEnd/>
            <a:tailEnd/>
          </a:ln>
        </p:spPr>
      </p:pic>
      <p:sp>
        <p:nvSpPr>
          <p:cNvPr id="14" name="Rectangle 13"/>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034" name="Title Placeholder 1"/>
          <p:cNvSpPr>
            <a:spLocks noGrp="1"/>
          </p:cNvSpPr>
          <p:nvPr>
            <p:ph type="title"/>
          </p:nvPr>
        </p:nvSpPr>
        <p:spPr bwMode="auto">
          <a:xfrm>
            <a:off x="646113" y="452438"/>
            <a:ext cx="9404350" cy="14001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35" name="Text Placeholder 2"/>
          <p:cNvSpPr>
            <a:spLocks noGrp="1"/>
          </p:cNvSpPr>
          <p:nvPr>
            <p:ph type="body" idx="1"/>
          </p:nvPr>
        </p:nvSpPr>
        <p:spPr bwMode="auto">
          <a:xfrm>
            <a:off x="1103313" y="2052638"/>
            <a:ext cx="8947150" cy="41957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rot="5400000">
            <a:off x="10155238" y="1790700"/>
            <a:ext cx="990600" cy="304800"/>
          </a:xfrm>
          <a:prstGeom prst="rect">
            <a:avLst/>
          </a:prstGeom>
        </p:spPr>
        <p:txBody>
          <a:bodyPr vert="horz" lIns="91440" tIns="45720" rIns="91440" bIns="45720" rtlCol="0" anchor="t"/>
          <a:lstStyle>
            <a:lvl1pPr algn="l" fontAlgn="auto">
              <a:spcBef>
                <a:spcPts val="0"/>
              </a:spcBef>
              <a:spcAft>
                <a:spcPts val="0"/>
              </a:spcAft>
              <a:defRPr sz="1100" b="0" i="0" smtClean="0">
                <a:solidFill>
                  <a:schemeClr val="tx1">
                    <a:tint val="75000"/>
                    <a:alpha val="60000"/>
                  </a:schemeClr>
                </a:solidFill>
                <a:latin typeface="+mn-lt"/>
              </a:defRPr>
            </a:lvl1pPr>
          </a:lstStyle>
          <a:p>
            <a:pPr>
              <a:defRPr/>
            </a:pPr>
            <a:fld id="{207FF0D6-A144-47AC-9010-F7B1AAC7E79C}" type="datetimeFigureOut">
              <a:rPr lang="ru-RU"/>
              <a:pPr>
                <a:defRPr/>
              </a:pPr>
              <a:t>02.11.2006</a:t>
            </a:fld>
            <a:endParaRPr lang="ru-RU"/>
          </a:p>
        </p:txBody>
      </p:sp>
      <p:sp>
        <p:nvSpPr>
          <p:cNvPr id="5" name="Footer Placeholder 4"/>
          <p:cNvSpPr>
            <a:spLocks noGrp="1"/>
          </p:cNvSpPr>
          <p:nvPr>
            <p:ph type="ftr" sz="quarter" idx="3"/>
          </p:nvPr>
        </p:nvSpPr>
        <p:spPr>
          <a:xfrm rot="5400000">
            <a:off x="8951118" y="3225007"/>
            <a:ext cx="3859213" cy="304800"/>
          </a:xfrm>
          <a:prstGeom prst="rect">
            <a:avLst/>
          </a:prstGeom>
        </p:spPr>
        <p:txBody>
          <a:bodyPr vert="horz" lIns="91440" tIns="45720" rIns="91440" bIns="45720" rtlCol="0" anchor="b"/>
          <a:lstStyle>
            <a:lvl1pPr algn="l" fontAlgn="auto">
              <a:spcBef>
                <a:spcPts val="0"/>
              </a:spcBef>
              <a:spcAft>
                <a:spcPts val="0"/>
              </a:spcAft>
              <a:defRPr sz="1100" b="0" i="0">
                <a:solidFill>
                  <a:schemeClr val="tx1">
                    <a:tint val="75000"/>
                    <a:alpha val="60000"/>
                  </a:schemeClr>
                </a:solidFill>
                <a:latin typeface="+mn-lt"/>
              </a:defRPr>
            </a:lvl1pPr>
          </a:lstStyle>
          <a:p>
            <a:pPr>
              <a:defRPr/>
            </a:pPr>
            <a:endParaRPr lang="ru-RU"/>
          </a:p>
        </p:txBody>
      </p:sp>
      <p:sp>
        <p:nvSpPr>
          <p:cNvPr id="6" name="Slide Number Placeholder 5"/>
          <p:cNvSpPr>
            <a:spLocks noGrp="1"/>
          </p:cNvSpPr>
          <p:nvPr>
            <p:ph type="sldNum" sz="quarter" idx="4"/>
          </p:nvPr>
        </p:nvSpPr>
        <p:spPr bwMode="gray">
          <a:xfrm>
            <a:off x="10352088" y="295275"/>
            <a:ext cx="838200" cy="768350"/>
          </a:xfrm>
          <a:prstGeom prst="rect">
            <a:avLst/>
          </a:prstGeom>
        </p:spPr>
        <p:txBody>
          <a:bodyPr vert="horz" lIns="91440" tIns="45720" rIns="91440" bIns="45720" rtlCol="0" anchor="b"/>
          <a:lstStyle>
            <a:lvl1pPr algn="ctr" fontAlgn="auto">
              <a:spcBef>
                <a:spcPts val="0"/>
              </a:spcBef>
              <a:spcAft>
                <a:spcPts val="0"/>
              </a:spcAft>
              <a:defRPr sz="2800" b="0" i="0" smtClean="0">
                <a:solidFill>
                  <a:schemeClr val="tx1">
                    <a:tint val="75000"/>
                  </a:schemeClr>
                </a:solidFill>
                <a:latin typeface="+mn-lt"/>
              </a:defRPr>
            </a:lvl1pPr>
          </a:lstStyle>
          <a:p>
            <a:pPr>
              <a:defRPr/>
            </a:pPr>
            <a:fld id="{7D49432A-13D0-4D1B-8356-2A55E396C188}" type="slidenum">
              <a:rPr lang="ru-RU"/>
              <a:pPr>
                <a:defRPr/>
              </a:pPr>
              <a:t>‹#›</a:t>
            </a:fld>
            <a:endParaRPr lang="ru-RU"/>
          </a:p>
        </p:txBody>
      </p:sp>
    </p:spTree>
  </p:cSld>
  <p:clrMap bg1="dk1" tx1="lt1" bg2="dk2" tx2="lt2" accent1="accent1" accent2="accent2" accent3="accent3" accent4="accent4" accent5="accent5" accent6="accent6" hlink="hlink" folHlink="folHlink"/>
  <p:sldLayoutIdLst>
    <p:sldLayoutId id="2147483713" r:id="rId1"/>
    <p:sldLayoutId id="2147483712" r:id="rId2"/>
    <p:sldLayoutId id="2147483711" r:id="rId3"/>
    <p:sldLayoutId id="2147483710" r:id="rId4"/>
    <p:sldLayoutId id="2147483709" r:id="rId5"/>
    <p:sldLayoutId id="2147483708" r:id="rId6"/>
    <p:sldLayoutId id="2147483707" r:id="rId7"/>
    <p:sldLayoutId id="2147483706" r:id="rId8"/>
    <p:sldLayoutId id="2147483705" r:id="rId9"/>
    <p:sldLayoutId id="2147483704" r:id="rId10"/>
    <p:sldLayoutId id="2147483703" r:id="rId11"/>
    <p:sldLayoutId id="2147483714" r:id="rId12"/>
    <p:sldLayoutId id="2147483702" r:id="rId13"/>
    <p:sldLayoutId id="2147483715" r:id="rId14"/>
    <p:sldLayoutId id="2147483716" r:id="rId15"/>
    <p:sldLayoutId id="2147483701" r:id="rId16"/>
    <p:sldLayoutId id="2147483700" r:id="rId17"/>
  </p:sldLayoutIdLst>
  <p:txStyles>
    <p:titleStyle>
      <a:lvl1pPr algn="l" defTabSz="457200" rtl="0" fontAlgn="base">
        <a:spcBef>
          <a:spcPct val="0"/>
        </a:spcBef>
        <a:spcAft>
          <a:spcPct val="0"/>
        </a:spcAft>
        <a:defRPr sz="4200" kern="1200">
          <a:solidFill>
            <a:schemeClr val="tx2"/>
          </a:solidFill>
          <a:latin typeface="+mj-lt"/>
          <a:ea typeface="+mj-ea"/>
          <a:cs typeface="+mj-cs"/>
        </a:defRPr>
      </a:lvl1pPr>
      <a:lvl2pPr algn="l" defTabSz="457200" rtl="0" fontAlgn="base">
        <a:spcBef>
          <a:spcPct val="0"/>
        </a:spcBef>
        <a:spcAft>
          <a:spcPct val="0"/>
        </a:spcAft>
        <a:defRPr sz="4200">
          <a:solidFill>
            <a:schemeClr val="tx2"/>
          </a:solidFill>
          <a:latin typeface="Century Gothic" pitchFamily="34" charset="0"/>
        </a:defRPr>
      </a:lvl2pPr>
      <a:lvl3pPr algn="l" defTabSz="457200" rtl="0" fontAlgn="base">
        <a:spcBef>
          <a:spcPct val="0"/>
        </a:spcBef>
        <a:spcAft>
          <a:spcPct val="0"/>
        </a:spcAft>
        <a:defRPr sz="4200">
          <a:solidFill>
            <a:schemeClr val="tx2"/>
          </a:solidFill>
          <a:latin typeface="Century Gothic" pitchFamily="34" charset="0"/>
        </a:defRPr>
      </a:lvl3pPr>
      <a:lvl4pPr algn="l" defTabSz="457200" rtl="0" fontAlgn="base">
        <a:spcBef>
          <a:spcPct val="0"/>
        </a:spcBef>
        <a:spcAft>
          <a:spcPct val="0"/>
        </a:spcAft>
        <a:defRPr sz="4200">
          <a:solidFill>
            <a:schemeClr val="tx2"/>
          </a:solidFill>
          <a:latin typeface="Century Gothic" pitchFamily="34" charset="0"/>
        </a:defRPr>
      </a:lvl4pPr>
      <a:lvl5pPr algn="l" defTabSz="457200" rtl="0" fontAlgn="base">
        <a:spcBef>
          <a:spcPct val="0"/>
        </a:spcBef>
        <a:spcAft>
          <a:spcPct val="0"/>
        </a:spcAft>
        <a:defRPr sz="4200">
          <a:solidFill>
            <a:schemeClr val="tx2"/>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rgbClr val="8AD0D6"/>
        </a:buClr>
        <a:buSzPct val="80000"/>
        <a:buFont typeface="Wingdings 3" pitchFamily="18" charset="2"/>
        <a:buChar char=""/>
        <a:defRPr sz="2000" kern="1200">
          <a:solidFill>
            <a:schemeClr val="tx1"/>
          </a:solidFill>
          <a:latin typeface="+mj-lt"/>
          <a:ea typeface="+mj-ea"/>
          <a:cs typeface="+mj-cs"/>
        </a:defRPr>
      </a:lvl1pPr>
      <a:lvl2pPr marL="742950" indent="-285750" algn="l" defTabSz="457200" rtl="0" fontAlgn="base">
        <a:spcBef>
          <a:spcPts val="1000"/>
        </a:spcBef>
        <a:spcAft>
          <a:spcPct val="0"/>
        </a:spcAft>
        <a:buClr>
          <a:srgbClr val="8AD0D6"/>
        </a:buClr>
        <a:buSzPct val="80000"/>
        <a:buFont typeface="Wingdings 3" pitchFamily="18" charset="2"/>
        <a:buChar char=""/>
        <a:defRPr kern="1200">
          <a:solidFill>
            <a:schemeClr val="tx1"/>
          </a:solidFill>
          <a:latin typeface="+mj-lt"/>
          <a:ea typeface="+mj-ea"/>
          <a:cs typeface="+mj-cs"/>
        </a:defRPr>
      </a:lvl2pPr>
      <a:lvl3pPr marL="1143000" indent="-228600" algn="l" defTabSz="457200" rtl="0" fontAlgn="base">
        <a:spcBef>
          <a:spcPts val="1000"/>
        </a:spcBef>
        <a:spcAft>
          <a:spcPct val="0"/>
        </a:spcAft>
        <a:buClr>
          <a:srgbClr val="8AD0D6"/>
        </a:buClr>
        <a:buSzPct val="80000"/>
        <a:buFont typeface="Wingdings 3" pitchFamily="18" charset="2"/>
        <a:buChar char=""/>
        <a:defRPr sz="1600" kern="1200">
          <a:solidFill>
            <a:schemeClr val="tx1"/>
          </a:solidFill>
          <a:latin typeface="+mj-lt"/>
          <a:ea typeface="+mj-ea"/>
          <a:cs typeface="+mj-cs"/>
        </a:defRPr>
      </a:lvl3pPr>
      <a:lvl4pPr marL="1600200" indent="-228600" algn="l" defTabSz="457200" rtl="0" fontAlgn="base">
        <a:spcBef>
          <a:spcPts val="1000"/>
        </a:spcBef>
        <a:spcAft>
          <a:spcPct val="0"/>
        </a:spcAft>
        <a:buClr>
          <a:srgbClr val="8AD0D6"/>
        </a:buClr>
        <a:buSzPct val="80000"/>
        <a:buFont typeface="Wingdings 3" pitchFamily="18" charset="2"/>
        <a:buChar char=""/>
        <a:defRPr sz="1400" kern="1200">
          <a:solidFill>
            <a:schemeClr val="tx1"/>
          </a:solidFill>
          <a:latin typeface="+mj-lt"/>
          <a:ea typeface="+mj-ea"/>
          <a:cs typeface="+mj-cs"/>
        </a:defRPr>
      </a:lvl4pPr>
      <a:lvl5pPr marL="2057400" indent="-228600" algn="l" defTabSz="457200" rtl="0" fontAlgn="base">
        <a:spcBef>
          <a:spcPts val="1000"/>
        </a:spcBef>
        <a:spcAft>
          <a:spcPct val="0"/>
        </a:spcAft>
        <a:buClr>
          <a:srgbClr val="8AD0D6"/>
        </a:buClr>
        <a:buSzPct val="80000"/>
        <a:buFont typeface="Wingdings 3" pitchFamily="18" charset="2"/>
        <a:buChar char=""/>
        <a:defRPr sz="140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Заголовок 1"/>
          <p:cNvSpPr>
            <a:spLocks noGrp="1"/>
          </p:cNvSpPr>
          <p:nvPr>
            <p:ph type="title"/>
          </p:nvPr>
        </p:nvSpPr>
        <p:spPr>
          <a:xfrm>
            <a:off x="644525" y="806450"/>
            <a:ext cx="9405938" cy="1401763"/>
          </a:xfrm>
        </p:spPr>
        <p:txBody>
          <a:bodyPr/>
          <a:lstStyle/>
          <a:p>
            <a:r>
              <a:rPr lang="en-US" sz="4800" smtClean="0"/>
              <a:t>Mavzu:Tabiatshunoslik bo’yicha o’quvchilarni bilimlarni baholash va nazorat qilish.</a:t>
            </a:r>
            <a:endParaRPr lang="ru-RU" sz="4800" smtClean="0"/>
          </a:p>
        </p:txBody>
      </p:sp>
      <p:sp>
        <p:nvSpPr>
          <p:cNvPr id="3" name="Объект 2"/>
          <p:cNvSpPr>
            <a:spLocks noGrp="1"/>
          </p:cNvSpPr>
          <p:nvPr>
            <p:ph idx="1"/>
          </p:nvPr>
        </p:nvSpPr>
        <p:spPr/>
        <p:txBody>
          <a:bodyPr rtlCol="0">
            <a:normAutofit/>
          </a:bodyPr>
          <a:lstStyle/>
          <a:p>
            <a:pPr marL="0" indent="0" fontAlgn="auto">
              <a:spcAft>
                <a:spcPts val="0"/>
              </a:spcAft>
              <a:buClr>
                <a:schemeClr val="bg2">
                  <a:lumMod val="40000"/>
                  <a:lumOff val="60000"/>
                </a:schemeClr>
              </a:buClr>
              <a:buFont typeface="Wingdings 3" charset="2"/>
              <a:buNone/>
              <a:defRPr/>
            </a:pPr>
            <a:r>
              <a:rPr lang="en-US" dirty="0" smtClean="0"/>
              <a:t>                                                 </a:t>
            </a:r>
            <a:endParaRPr lang="en-US" sz="4800" dirty="0" smtClean="0"/>
          </a:p>
          <a:p>
            <a:pPr fontAlgn="auto">
              <a:spcAft>
                <a:spcPts val="0"/>
              </a:spcAft>
              <a:buClr>
                <a:schemeClr val="bg2">
                  <a:lumMod val="40000"/>
                  <a:lumOff val="60000"/>
                </a:schemeClr>
              </a:buClr>
              <a:buFont typeface="Wingdings 3" charset="2"/>
              <a:buChar char=""/>
              <a:defRPr/>
            </a:pPr>
            <a:r>
              <a:rPr lang="en-US" sz="3600" dirty="0" smtClean="0"/>
              <a:t> </a:t>
            </a:r>
            <a:endParaRPr lang="ru-RU" sz="3600" dirty="0"/>
          </a:p>
        </p:txBody>
      </p:sp>
    </p:spTree>
  </p:cSld>
  <p:clrMapOvr>
    <a:masterClrMapping/>
  </p:clrMapOvr>
  <p:transition>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право 1"/>
          <p:cNvSpPr/>
          <p:nvPr/>
        </p:nvSpPr>
        <p:spPr>
          <a:xfrm>
            <a:off x="942975" y="127000"/>
            <a:ext cx="6653213" cy="20034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600" b="1" dirty="0">
                <a:solidFill>
                  <a:schemeClr val="bg1"/>
                </a:solidFill>
              </a:rPr>
              <a:t>1</a:t>
            </a:r>
            <a:r>
              <a:rPr lang="en-US" sz="3200" b="1" dirty="0">
                <a:solidFill>
                  <a:schemeClr val="bg1"/>
                </a:solidFill>
              </a:rPr>
              <a:t>.Paxta </a:t>
            </a:r>
            <a:r>
              <a:rPr lang="en-US" sz="3200" b="1" dirty="0" err="1">
                <a:solidFill>
                  <a:schemeClr val="bg1"/>
                </a:solidFill>
              </a:rPr>
              <a:t>mevasi</a:t>
            </a:r>
            <a:r>
              <a:rPr lang="en-US" sz="3200" b="1" dirty="0">
                <a:solidFill>
                  <a:schemeClr val="bg1"/>
                </a:solidFill>
              </a:rPr>
              <a:t> </a:t>
            </a:r>
            <a:r>
              <a:rPr lang="en-US" sz="3200" b="1" dirty="0" err="1">
                <a:solidFill>
                  <a:schemeClr val="bg1"/>
                </a:solidFill>
              </a:rPr>
              <a:t>nima</a:t>
            </a:r>
            <a:r>
              <a:rPr lang="en-US" sz="3200" b="1" dirty="0">
                <a:solidFill>
                  <a:schemeClr val="bg1"/>
                </a:solidFill>
              </a:rPr>
              <a:t> deb </a:t>
            </a:r>
            <a:r>
              <a:rPr lang="en-US" sz="3200" b="1" dirty="0" err="1">
                <a:solidFill>
                  <a:schemeClr val="bg1"/>
                </a:solidFill>
              </a:rPr>
              <a:t>ataladi</a:t>
            </a:r>
            <a:endParaRPr lang="ru-RU" sz="3200" b="1" dirty="0">
              <a:solidFill>
                <a:schemeClr val="bg1"/>
              </a:solidFill>
            </a:endParaRPr>
          </a:p>
        </p:txBody>
      </p:sp>
      <p:sp>
        <p:nvSpPr>
          <p:cNvPr id="3" name="Стрелка вправо 2"/>
          <p:cNvSpPr/>
          <p:nvPr/>
        </p:nvSpPr>
        <p:spPr>
          <a:xfrm>
            <a:off x="5373688" y="2757488"/>
            <a:ext cx="46037"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4" name="Стрелка вправо 3"/>
          <p:cNvSpPr/>
          <p:nvPr/>
        </p:nvSpPr>
        <p:spPr>
          <a:xfrm>
            <a:off x="830263" y="2130425"/>
            <a:ext cx="7989887" cy="2540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i="1" dirty="0"/>
              <a:t>2.G’allaning </a:t>
            </a:r>
            <a:r>
              <a:rPr lang="en-US" sz="3200" b="1" i="1" dirty="0" err="1"/>
              <a:t>poyasi</a:t>
            </a:r>
            <a:r>
              <a:rPr lang="en-US" sz="3200" b="1" i="1" dirty="0"/>
              <a:t> </a:t>
            </a:r>
            <a:r>
              <a:rPr lang="en-US" sz="3200" b="1" i="1" dirty="0" err="1"/>
              <a:t>nima</a:t>
            </a:r>
            <a:r>
              <a:rPr lang="en-US" sz="3200" b="1" i="1" dirty="0"/>
              <a:t> deb </a:t>
            </a:r>
            <a:r>
              <a:rPr lang="en-US" sz="3200" b="1" i="1" dirty="0" err="1"/>
              <a:t>ataladi</a:t>
            </a:r>
            <a:endParaRPr lang="ru-RU" sz="3200" b="1" i="1" dirty="0"/>
          </a:p>
        </p:txBody>
      </p:sp>
      <p:sp>
        <p:nvSpPr>
          <p:cNvPr id="5" name="Стрелка вправо 4"/>
          <p:cNvSpPr/>
          <p:nvPr/>
        </p:nvSpPr>
        <p:spPr>
          <a:xfrm>
            <a:off x="4600575" y="5049838"/>
            <a:ext cx="46038"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Стрелка вправо 5"/>
          <p:cNvSpPr/>
          <p:nvPr/>
        </p:nvSpPr>
        <p:spPr>
          <a:xfrm>
            <a:off x="4487863" y="4979988"/>
            <a:ext cx="46037" cy="4603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7" name="Стрелка вправо 6"/>
          <p:cNvSpPr/>
          <p:nvPr/>
        </p:nvSpPr>
        <p:spPr>
          <a:xfrm>
            <a:off x="942975" y="4376738"/>
            <a:ext cx="9677400" cy="2297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200" b="1" dirty="0">
                <a:solidFill>
                  <a:schemeClr val="tx1">
                    <a:lumMod val="65000"/>
                  </a:schemeClr>
                </a:solidFill>
              </a:rPr>
              <a:t>3.Poliz </a:t>
            </a:r>
            <a:r>
              <a:rPr lang="en-US" sz="3200" b="1" dirty="0" err="1">
                <a:solidFill>
                  <a:schemeClr val="tx1">
                    <a:lumMod val="65000"/>
                  </a:schemeClr>
                </a:solidFill>
              </a:rPr>
              <a:t>o’simliklarining</a:t>
            </a:r>
            <a:r>
              <a:rPr lang="en-US" sz="3200" b="1" dirty="0">
                <a:solidFill>
                  <a:schemeClr val="tx1">
                    <a:lumMod val="65000"/>
                  </a:schemeClr>
                </a:solidFill>
              </a:rPr>
              <a:t> </a:t>
            </a:r>
            <a:r>
              <a:rPr lang="en-US" sz="3200" b="1" dirty="0" err="1">
                <a:solidFill>
                  <a:schemeClr val="tx1">
                    <a:lumMod val="65000"/>
                  </a:schemeClr>
                </a:solidFill>
              </a:rPr>
              <a:t>qaysilarini</a:t>
            </a:r>
            <a:r>
              <a:rPr lang="en-US" sz="3200" b="1" dirty="0">
                <a:solidFill>
                  <a:schemeClr val="tx1">
                    <a:lumMod val="65000"/>
                  </a:schemeClr>
                </a:solidFill>
              </a:rPr>
              <a:t> </a:t>
            </a:r>
            <a:r>
              <a:rPr lang="en-US" sz="3200" b="1" dirty="0" err="1">
                <a:solidFill>
                  <a:schemeClr val="tx1">
                    <a:lumMod val="65000"/>
                  </a:schemeClr>
                </a:solidFill>
              </a:rPr>
              <a:t>bilasiz</a:t>
            </a:r>
            <a:r>
              <a:rPr lang="en-US" sz="3200" b="1" dirty="0">
                <a:solidFill>
                  <a:schemeClr val="tx1">
                    <a:lumMod val="65000"/>
                  </a:schemeClr>
                </a:solidFill>
              </a:rPr>
              <a:t> </a:t>
            </a:r>
            <a:endParaRPr lang="ru-RU" sz="3200" b="1" dirty="0">
              <a:solidFill>
                <a:schemeClr val="tx1">
                  <a:lumMod val="65000"/>
                </a:schemeClr>
              </a:solidFill>
            </a:endParaRPr>
          </a:p>
        </p:txBody>
      </p:sp>
    </p:spTree>
  </p:cSld>
  <p:clrMapOvr>
    <a:masterClrMapping/>
  </p:clrMapOvr>
  <p:transition>
    <p:cover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трелка вниз 1"/>
          <p:cNvSpPr/>
          <p:nvPr/>
        </p:nvSpPr>
        <p:spPr>
          <a:xfrm>
            <a:off x="98425" y="0"/>
            <a:ext cx="4276725" cy="6858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err="1">
                <a:solidFill>
                  <a:schemeClr val="bg1"/>
                </a:solidFill>
              </a:rPr>
              <a:t>Yozma</a:t>
            </a:r>
            <a:r>
              <a:rPr lang="en-US" b="1" dirty="0">
                <a:solidFill>
                  <a:schemeClr val="bg1"/>
                </a:solidFill>
              </a:rPr>
              <a:t> </a:t>
            </a:r>
            <a:r>
              <a:rPr lang="en-US" b="1" dirty="0" err="1">
                <a:solidFill>
                  <a:schemeClr val="bg1"/>
                </a:solidFill>
              </a:rPr>
              <a:t>ish</a:t>
            </a:r>
            <a:r>
              <a:rPr lang="en-US" b="1" dirty="0">
                <a:solidFill>
                  <a:schemeClr val="bg1"/>
                </a:solidFill>
              </a:rPr>
              <a:t> </a:t>
            </a:r>
            <a:r>
              <a:rPr lang="en-US" b="1" dirty="0" err="1">
                <a:solidFill>
                  <a:schemeClr val="bg1"/>
                </a:solidFill>
              </a:rPr>
              <a:t>uchun</a:t>
            </a:r>
            <a:r>
              <a:rPr lang="en-US" b="1" dirty="0">
                <a:solidFill>
                  <a:schemeClr val="bg1"/>
                </a:solidFill>
              </a:rPr>
              <a:t> </a:t>
            </a:r>
            <a:r>
              <a:rPr lang="en-US" b="1" dirty="0" err="1">
                <a:solidFill>
                  <a:schemeClr val="bg1"/>
                </a:solidFill>
              </a:rPr>
              <a:t>tezis</a:t>
            </a:r>
            <a:r>
              <a:rPr lang="en-US" b="1" dirty="0">
                <a:solidFill>
                  <a:schemeClr val="bg1"/>
                </a:solidFill>
              </a:rPr>
              <a:t> </a:t>
            </a:r>
            <a:r>
              <a:rPr lang="en-US" b="1" dirty="0" err="1">
                <a:solidFill>
                  <a:schemeClr val="bg1"/>
                </a:solidFill>
              </a:rPr>
              <a:t>tipdagi</a:t>
            </a:r>
            <a:r>
              <a:rPr lang="en-US" b="1" dirty="0">
                <a:solidFill>
                  <a:schemeClr val="bg1"/>
                </a:solidFill>
              </a:rPr>
              <a:t> </a:t>
            </a:r>
            <a:r>
              <a:rPr lang="en-US" b="1" dirty="0" err="1">
                <a:solidFill>
                  <a:schemeClr val="bg1"/>
                </a:solidFill>
              </a:rPr>
              <a:t>dasturlashtirilgan</a:t>
            </a:r>
            <a:r>
              <a:rPr lang="en-US" b="1" dirty="0">
                <a:solidFill>
                  <a:schemeClr val="bg1"/>
                </a:solidFill>
              </a:rPr>
              <a:t> </a:t>
            </a:r>
            <a:r>
              <a:rPr lang="en-US" b="1" dirty="0" err="1">
                <a:solidFill>
                  <a:schemeClr val="bg1"/>
                </a:solidFill>
              </a:rPr>
              <a:t>topshiriqlar,raqamli</a:t>
            </a:r>
            <a:r>
              <a:rPr lang="en-US" b="1" dirty="0">
                <a:solidFill>
                  <a:schemeClr val="bg1"/>
                </a:solidFill>
              </a:rPr>
              <a:t> </a:t>
            </a:r>
            <a:r>
              <a:rPr lang="en-US" b="1" dirty="0" err="1">
                <a:solidFill>
                  <a:schemeClr val="bg1"/>
                </a:solidFill>
              </a:rPr>
              <a:t>diktantlar,dasturlashtirilgan</a:t>
            </a:r>
            <a:r>
              <a:rPr lang="en-US" b="1" dirty="0">
                <a:solidFill>
                  <a:schemeClr val="bg1"/>
                </a:solidFill>
              </a:rPr>
              <a:t> </a:t>
            </a:r>
            <a:r>
              <a:rPr lang="en-US" b="1" dirty="0" err="1">
                <a:solidFill>
                  <a:schemeClr val="bg1"/>
                </a:solidFill>
              </a:rPr>
              <a:t>kartochkalar</a:t>
            </a:r>
            <a:r>
              <a:rPr lang="en-US" b="1" dirty="0">
                <a:solidFill>
                  <a:schemeClr val="bg1"/>
                </a:solidFill>
              </a:rPr>
              <a:t> </a:t>
            </a:r>
            <a:r>
              <a:rPr lang="en-US" b="1" dirty="0" err="1">
                <a:solidFill>
                  <a:schemeClr val="bg1"/>
                </a:solidFill>
              </a:rPr>
              <a:t>foydalanishi</a:t>
            </a:r>
            <a:r>
              <a:rPr lang="en-US" b="1" dirty="0">
                <a:solidFill>
                  <a:schemeClr val="bg1"/>
                </a:solidFill>
              </a:rPr>
              <a:t> </a:t>
            </a:r>
            <a:r>
              <a:rPr lang="en-US" b="1" dirty="0" err="1">
                <a:solidFill>
                  <a:schemeClr val="bg1"/>
                </a:solidFill>
              </a:rPr>
              <a:t>mumkin</a:t>
            </a:r>
            <a:r>
              <a:rPr lang="en-US" b="1" dirty="0">
                <a:solidFill>
                  <a:schemeClr val="bg1"/>
                </a:solidFill>
              </a:rPr>
              <a:t>.      </a:t>
            </a:r>
            <a:endParaRPr lang="ru-RU" b="1" dirty="0">
              <a:solidFill>
                <a:schemeClr val="bg1"/>
              </a:solidFill>
            </a:endParaRPr>
          </a:p>
        </p:txBody>
      </p:sp>
      <p:sp>
        <p:nvSpPr>
          <p:cNvPr id="3" name="Стрелка вниз 2"/>
          <p:cNvSpPr/>
          <p:nvPr/>
        </p:nvSpPr>
        <p:spPr>
          <a:xfrm>
            <a:off x="4276725" y="-14288"/>
            <a:ext cx="3446463" cy="5908676"/>
          </a:xfrm>
          <a:prstGeom prst="downArrow">
            <a:avLst>
              <a:gd name="adj1" fmla="val 73222"/>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err="1">
                <a:solidFill>
                  <a:schemeClr val="bg1"/>
                </a:solidFill>
              </a:rPr>
              <a:t>O’qituvchi</a:t>
            </a:r>
            <a:r>
              <a:rPr lang="en-US" b="1" dirty="0">
                <a:solidFill>
                  <a:schemeClr val="bg1"/>
                </a:solidFill>
              </a:rPr>
              <a:t> </a:t>
            </a:r>
            <a:r>
              <a:rPr lang="en-US" b="1" dirty="0" err="1">
                <a:solidFill>
                  <a:schemeClr val="bg1"/>
                </a:solidFill>
              </a:rPr>
              <a:t>har</a:t>
            </a:r>
            <a:r>
              <a:rPr lang="en-US" b="1" dirty="0">
                <a:solidFill>
                  <a:schemeClr val="bg1"/>
                </a:solidFill>
              </a:rPr>
              <a:t> </a:t>
            </a:r>
            <a:r>
              <a:rPr lang="en-US" b="1" dirty="0" err="1">
                <a:solidFill>
                  <a:schemeClr val="bg1"/>
                </a:solidFill>
              </a:rPr>
              <a:t>bir</a:t>
            </a:r>
            <a:r>
              <a:rPr lang="en-US" b="1" dirty="0">
                <a:solidFill>
                  <a:schemeClr val="bg1"/>
                </a:solidFill>
              </a:rPr>
              <a:t> </a:t>
            </a:r>
            <a:r>
              <a:rPr lang="en-US" b="1" dirty="0" err="1">
                <a:solidFill>
                  <a:schemeClr val="bg1"/>
                </a:solidFill>
              </a:rPr>
              <a:t>o’quvchining</a:t>
            </a:r>
            <a:r>
              <a:rPr lang="en-US" b="1" dirty="0">
                <a:solidFill>
                  <a:schemeClr val="bg1"/>
                </a:solidFill>
              </a:rPr>
              <a:t> </a:t>
            </a:r>
            <a:r>
              <a:rPr lang="en-US" b="1" dirty="0" err="1">
                <a:solidFill>
                  <a:schemeClr val="bg1"/>
                </a:solidFill>
              </a:rPr>
              <a:t>qanday</a:t>
            </a:r>
            <a:r>
              <a:rPr lang="en-US" b="1" dirty="0">
                <a:solidFill>
                  <a:schemeClr val="bg1"/>
                </a:solidFill>
              </a:rPr>
              <a:t> </a:t>
            </a:r>
            <a:r>
              <a:rPr lang="en-US" b="1" dirty="0" err="1">
                <a:solidFill>
                  <a:schemeClr val="bg1"/>
                </a:solidFill>
              </a:rPr>
              <a:t>o’zlashtirayotganini,o’quv</a:t>
            </a:r>
            <a:r>
              <a:rPr lang="en-US" b="1" dirty="0">
                <a:solidFill>
                  <a:schemeClr val="bg1"/>
                </a:solidFill>
              </a:rPr>
              <a:t> </a:t>
            </a:r>
            <a:r>
              <a:rPr lang="en-US" b="1" dirty="0" err="1">
                <a:solidFill>
                  <a:schemeClr val="bg1"/>
                </a:solidFill>
              </a:rPr>
              <a:t>materialini</a:t>
            </a:r>
            <a:r>
              <a:rPr lang="en-US" b="1" dirty="0">
                <a:solidFill>
                  <a:schemeClr val="bg1"/>
                </a:solidFill>
              </a:rPr>
              <a:t> </a:t>
            </a:r>
            <a:r>
              <a:rPr lang="en-US" b="1" dirty="0" err="1">
                <a:solidFill>
                  <a:schemeClr val="bg1"/>
                </a:solidFill>
              </a:rPr>
              <a:t>qanchslik</a:t>
            </a:r>
            <a:r>
              <a:rPr lang="en-US" b="1" dirty="0">
                <a:solidFill>
                  <a:schemeClr val="bg1"/>
                </a:solidFill>
              </a:rPr>
              <a:t> </a:t>
            </a:r>
            <a:r>
              <a:rPr lang="en-US" b="1" dirty="0" err="1">
                <a:solidFill>
                  <a:schemeClr val="bg1"/>
                </a:solidFill>
              </a:rPr>
              <a:t>egallayoyganini</a:t>
            </a:r>
            <a:r>
              <a:rPr lang="en-US" b="1" dirty="0">
                <a:solidFill>
                  <a:schemeClr val="bg1"/>
                </a:solidFill>
              </a:rPr>
              <a:t> </a:t>
            </a:r>
            <a:r>
              <a:rPr lang="en-US" b="1" dirty="0" err="1">
                <a:solidFill>
                  <a:schemeClr val="bg1"/>
                </a:solidFill>
              </a:rPr>
              <a:t>aniqlaydi</a:t>
            </a:r>
            <a:r>
              <a:rPr lang="en-US" b="1" dirty="0">
                <a:solidFill>
                  <a:schemeClr val="bg1"/>
                </a:solidFill>
              </a:rPr>
              <a:t> </a:t>
            </a:r>
            <a:r>
              <a:rPr lang="en-US" b="1" dirty="0" err="1">
                <a:solidFill>
                  <a:schemeClr val="bg1"/>
                </a:solidFill>
              </a:rPr>
              <a:t>shuning</a:t>
            </a:r>
            <a:r>
              <a:rPr lang="en-US" b="1" dirty="0">
                <a:solidFill>
                  <a:schemeClr val="bg1"/>
                </a:solidFill>
              </a:rPr>
              <a:t> </a:t>
            </a:r>
            <a:r>
              <a:rPr lang="en-US" b="1" dirty="0" err="1">
                <a:solidFill>
                  <a:schemeClr val="bg1"/>
                </a:solidFill>
              </a:rPr>
              <a:t>bilan</a:t>
            </a:r>
            <a:r>
              <a:rPr lang="en-US" b="1" dirty="0">
                <a:solidFill>
                  <a:schemeClr val="bg1"/>
                </a:solidFill>
              </a:rPr>
              <a:t> </a:t>
            </a:r>
            <a:r>
              <a:rPr lang="en-US" b="1" dirty="0" err="1">
                <a:solidFill>
                  <a:schemeClr val="bg1"/>
                </a:solidFill>
              </a:rPr>
              <a:t>bir</a:t>
            </a:r>
            <a:r>
              <a:rPr lang="en-US" b="1" dirty="0">
                <a:solidFill>
                  <a:schemeClr val="bg1"/>
                </a:solidFill>
              </a:rPr>
              <a:t> </a:t>
            </a:r>
            <a:r>
              <a:rPr lang="en-US" b="1" dirty="0" err="1">
                <a:solidFill>
                  <a:schemeClr val="bg1"/>
                </a:solidFill>
              </a:rPr>
              <a:t>qatorda</a:t>
            </a:r>
            <a:r>
              <a:rPr lang="en-US" b="1" dirty="0">
                <a:solidFill>
                  <a:schemeClr val="bg1"/>
                </a:solidFill>
              </a:rPr>
              <a:t> </a:t>
            </a:r>
            <a:r>
              <a:rPr lang="en-US" b="1" dirty="0" err="1">
                <a:solidFill>
                  <a:schemeClr val="bg1"/>
                </a:solidFill>
              </a:rPr>
              <a:t>o’qitishning</a:t>
            </a:r>
            <a:r>
              <a:rPr lang="en-US" b="1" dirty="0">
                <a:solidFill>
                  <a:schemeClr val="bg1"/>
                </a:solidFill>
              </a:rPr>
              <a:t> </a:t>
            </a:r>
            <a:r>
              <a:rPr lang="en-US" b="1" dirty="0" err="1">
                <a:solidFill>
                  <a:schemeClr val="bg1"/>
                </a:solidFill>
              </a:rPr>
              <a:t>sifatini</a:t>
            </a:r>
            <a:r>
              <a:rPr lang="en-US" b="1" dirty="0">
                <a:solidFill>
                  <a:schemeClr val="bg1"/>
                </a:solidFill>
              </a:rPr>
              <a:t> ham </a:t>
            </a:r>
            <a:r>
              <a:rPr lang="en-US" b="1" dirty="0" err="1">
                <a:solidFill>
                  <a:schemeClr val="bg1"/>
                </a:solidFill>
              </a:rPr>
              <a:t>baholaydi</a:t>
            </a:r>
            <a:r>
              <a:rPr lang="en-US" b="1" dirty="0">
                <a:solidFill>
                  <a:schemeClr val="bg1"/>
                </a:solidFill>
              </a:rPr>
              <a:t>. </a:t>
            </a:r>
            <a:endParaRPr lang="ru-RU" b="1" dirty="0">
              <a:solidFill>
                <a:schemeClr val="bg1"/>
              </a:solidFill>
            </a:endParaRPr>
          </a:p>
        </p:txBody>
      </p:sp>
      <p:sp>
        <p:nvSpPr>
          <p:cNvPr id="4" name="Стрелка вниз 3"/>
          <p:cNvSpPr/>
          <p:nvPr/>
        </p:nvSpPr>
        <p:spPr>
          <a:xfrm>
            <a:off x="8778875" y="2011363"/>
            <a:ext cx="44450" cy="460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5" name="Стрелка вниз 4"/>
          <p:cNvSpPr/>
          <p:nvPr/>
        </p:nvSpPr>
        <p:spPr>
          <a:xfrm>
            <a:off x="7948613" y="0"/>
            <a:ext cx="3038475" cy="5092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err="1">
                <a:solidFill>
                  <a:schemeClr val="bg1"/>
                </a:solidFill>
              </a:rPr>
              <a:t>Bilimlarni</a:t>
            </a:r>
            <a:r>
              <a:rPr lang="en-US" b="1" dirty="0">
                <a:solidFill>
                  <a:schemeClr val="bg1"/>
                </a:solidFill>
              </a:rPr>
              <a:t> </a:t>
            </a:r>
            <a:r>
              <a:rPr lang="en-US" b="1" dirty="0" err="1">
                <a:solidFill>
                  <a:schemeClr val="bg1"/>
                </a:solidFill>
              </a:rPr>
              <a:t>baholash</a:t>
            </a:r>
            <a:r>
              <a:rPr lang="en-US" b="1" dirty="0">
                <a:solidFill>
                  <a:schemeClr val="bg1"/>
                </a:solidFill>
              </a:rPr>
              <a:t> </a:t>
            </a:r>
            <a:r>
              <a:rPr lang="en-US" b="1" dirty="0" err="1">
                <a:solidFill>
                  <a:schemeClr val="bg1"/>
                </a:solidFill>
              </a:rPr>
              <a:t>intensivligini</a:t>
            </a:r>
            <a:r>
              <a:rPr lang="en-US" b="1" dirty="0">
                <a:solidFill>
                  <a:schemeClr val="bg1"/>
                </a:solidFill>
              </a:rPr>
              <a:t> </a:t>
            </a:r>
            <a:r>
              <a:rPr lang="en-US" b="1" dirty="0" err="1">
                <a:solidFill>
                  <a:schemeClr val="bg1"/>
                </a:solidFill>
              </a:rPr>
              <a:t>oshirish</a:t>
            </a:r>
            <a:r>
              <a:rPr lang="en-US" b="1" dirty="0">
                <a:solidFill>
                  <a:schemeClr val="bg1"/>
                </a:solidFill>
              </a:rPr>
              <a:t> </a:t>
            </a:r>
            <a:r>
              <a:rPr lang="en-US" b="1" dirty="0" err="1">
                <a:solidFill>
                  <a:schemeClr val="bg1"/>
                </a:solidFill>
              </a:rPr>
              <a:t>uchun</a:t>
            </a:r>
            <a:r>
              <a:rPr lang="en-US" b="1" dirty="0">
                <a:solidFill>
                  <a:schemeClr val="bg1"/>
                </a:solidFill>
              </a:rPr>
              <a:t> </a:t>
            </a:r>
            <a:r>
              <a:rPr lang="en-US" b="1" dirty="0" err="1">
                <a:solidFill>
                  <a:schemeClr val="bg1"/>
                </a:solidFill>
              </a:rPr>
              <a:t>bir</a:t>
            </a:r>
            <a:r>
              <a:rPr lang="en-US" b="1" dirty="0">
                <a:solidFill>
                  <a:schemeClr val="bg1"/>
                </a:solidFill>
              </a:rPr>
              <a:t> </a:t>
            </a:r>
            <a:r>
              <a:rPr lang="en-US" b="1" dirty="0" err="1">
                <a:solidFill>
                  <a:schemeClr val="bg1"/>
                </a:solidFill>
              </a:rPr>
              <a:t>necha</a:t>
            </a:r>
            <a:r>
              <a:rPr lang="en-US" b="1" dirty="0">
                <a:solidFill>
                  <a:schemeClr val="bg1"/>
                </a:solidFill>
              </a:rPr>
              <a:t> </a:t>
            </a:r>
            <a:r>
              <a:rPr lang="en-US" b="1" dirty="0" err="1">
                <a:solidFill>
                  <a:schemeClr val="bg1"/>
                </a:solidFill>
              </a:rPr>
              <a:t>o’quvchilardan</a:t>
            </a:r>
            <a:r>
              <a:rPr lang="en-US" b="1" dirty="0">
                <a:solidFill>
                  <a:schemeClr val="bg1"/>
                </a:solidFill>
              </a:rPr>
              <a:t> </a:t>
            </a:r>
            <a:r>
              <a:rPr lang="en-US" b="1" dirty="0" err="1">
                <a:solidFill>
                  <a:schemeClr val="bg1"/>
                </a:solidFill>
              </a:rPr>
              <a:t>bir</a:t>
            </a:r>
            <a:r>
              <a:rPr lang="en-US" b="1" dirty="0">
                <a:solidFill>
                  <a:schemeClr val="bg1"/>
                </a:solidFill>
              </a:rPr>
              <a:t> </a:t>
            </a:r>
            <a:r>
              <a:rPr lang="en-US" b="1" dirty="0" err="1">
                <a:solidFill>
                  <a:schemeClr val="bg1"/>
                </a:solidFill>
              </a:rPr>
              <a:t>vaqtda</a:t>
            </a:r>
            <a:r>
              <a:rPr lang="en-US" b="1" dirty="0">
                <a:solidFill>
                  <a:schemeClr val="bg1"/>
                </a:solidFill>
              </a:rPr>
              <a:t> </a:t>
            </a:r>
            <a:r>
              <a:rPr lang="en-US" b="1" dirty="0" err="1">
                <a:solidFill>
                  <a:schemeClr val="bg1"/>
                </a:solidFill>
              </a:rPr>
              <a:t>so’rashni</a:t>
            </a:r>
            <a:r>
              <a:rPr lang="en-US" b="1" dirty="0">
                <a:solidFill>
                  <a:schemeClr val="bg1"/>
                </a:solidFill>
              </a:rPr>
              <a:t> </a:t>
            </a:r>
            <a:r>
              <a:rPr lang="en-US" b="1" dirty="0" err="1">
                <a:solidFill>
                  <a:schemeClr val="bg1"/>
                </a:solidFill>
              </a:rPr>
              <a:t>qo’llanish</a:t>
            </a:r>
            <a:r>
              <a:rPr lang="en-US" b="1" dirty="0">
                <a:solidFill>
                  <a:schemeClr val="bg1"/>
                </a:solidFill>
              </a:rPr>
              <a:t> </a:t>
            </a:r>
            <a:r>
              <a:rPr lang="en-US" b="1" dirty="0" err="1">
                <a:solidFill>
                  <a:schemeClr val="bg1"/>
                </a:solidFill>
              </a:rPr>
              <a:t>metodi</a:t>
            </a:r>
            <a:r>
              <a:rPr lang="en-US" b="1" dirty="0">
                <a:solidFill>
                  <a:schemeClr val="bg1"/>
                </a:solidFill>
              </a:rPr>
              <a:t> </a:t>
            </a:r>
            <a:r>
              <a:rPr lang="en-US" b="1" dirty="0" err="1">
                <a:solidFill>
                  <a:schemeClr val="bg1"/>
                </a:solidFill>
              </a:rPr>
              <a:t>o’rinli</a:t>
            </a:r>
            <a:r>
              <a:rPr lang="en-US" b="1" dirty="0">
                <a:solidFill>
                  <a:schemeClr val="bg1"/>
                </a:solidFill>
              </a:rPr>
              <a:t>.   </a:t>
            </a:r>
            <a:endParaRPr lang="ru-RU" b="1" dirty="0">
              <a:solidFill>
                <a:schemeClr val="bg1"/>
              </a:solidFill>
            </a:endParaRPr>
          </a:p>
        </p:txBody>
      </p:sp>
    </p:spTree>
  </p:cSld>
  <p:clrMapOvr>
    <a:masterClrMapping/>
  </p:clrMapOvr>
  <p:transition>
    <p:plu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Рисунок 1"/>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195388" y="914400"/>
            <a:ext cx="4629150" cy="355917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fontAlgn="auto">
              <a:spcBef>
                <a:spcPts val="0"/>
              </a:spcBef>
              <a:spcAft>
                <a:spcPts val="0"/>
              </a:spcAft>
              <a:defRPr/>
            </a:pPr>
            <a:endParaRPr lang="en-US" dirty="0"/>
          </a:p>
          <a:p>
            <a:pPr algn="ctr" fontAlgn="auto">
              <a:spcBef>
                <a:spcPts val="0"/>
              </a:spcBef>
              <a:spcAft>
                <a:spcPts val="0"/>
              </a:spcAft>
              <a:defRPr/>
            </a:pPr>
            <a:r>
              <a:rPr lang="en-US" dirty="0"/>
              <a:t>	</a:t>
            </a:r>
            <a:r>
              <a:rPr lang="en-US" dirty="0"/>
              <a:t>						</a:t>
            </a:r>
            <a:r>
              <a:rPr lang="en-US" sz="2000" b="1" dirty="0" err="1">
                <a:solidFill>
                  <a:schemeClr val="accent1"/>
                </a:solidFill>
              </a:rPr>
              <a:t>O’qituvchining</a:t>
            </a:r>
            <a:r>
              <a:rPr lang="en-US" sz="2000" b="1" dirty="0">
                <a:solidFill>
                  <a:schemeClr val="accent1"/>
                </a:solidFill>
              </a:rPr>
              <a:t> </a:t>
            </a:r>
            <a:r>
              <a:rPr lang="en-US" sz="2000" b="1" dirty="0" err="1">
                <a:solidFill>
                  <a:schemeClr val="accent1"/>
                </a:solidFill>
              </a:rPr>
              <a:t>o’qish</a:t>
            </a:r>
            <a:r>
              <a:rPr lang="en-US" sz="2000" b="1" dirty="0">
                <a:solidFill>
                  <a:schemeClr val="accent1"/>
                </a:solidFill>
              </a:rPr>
              <a:t> </a:t>
            </a:r>
            <a:r>
              <a:rPr lang="en-US" sz="2000" b="1" dirty="0" err="1">
                <a:solidFill>
                  <a:schemeClr val="accent1"/>
                </a:solidFill>
              </a:rPr>
              <a:t>jarayonini</a:t>
            </a:r>
            <a:r>
              <a:rPr lang="en-US" sz="2000" b="1" dirty="0">
                <a:solidFill>
                  <a:schemeClr val="accent1"/>
                </a:solidFill>
              </a:rPr>
              <a:t> </a:t>
            </a:r>
            <a:r>
              <a:rPr lang="en-US" sz="2000" b="1" dirty="0" err="1">
                <a:solidFill>
                  <a:schemeClr val="accent1"/>
                </a:solidFill>
              </a:rPr>
              <a:t>nazorat</a:t>
            </a:r>
            <a:r>
              <a:rPr lang="en-US" sz="2000" b="1" dirty="0">
                <a:solidFill>
                  <a:schemeClr val="accent1"/>
                </a:solidFill>
              </a:rPr>
              <a:t> </a:t>
            </a:r>
            <a:r>
              <a:rPr lang="en-US" sz="2000" b="1" dirty="0" err="1">
                <a:solidFill>
                  <a:schemeClr val="accent1"/>
                </a:solidFill>
              </a:rPr>
              <a:t>qilib</a:t>
            </a:r>
            <a:r>
              <a:rPr lang="en-US" sz="2000" b="1" dirty="0">
                <a:solidFill>
                  <a:schemeClr val="accent1"/>
                </a:solidFill>
              </a:rPr>
              <a:t> </a:t>
            </a:r>
            <a:r>
              <a:rPr lang="en-US" sz="2000" b="1" dirty="0" err="1">
                <a:solidFill>
                  <a:schemeClr val="accent1"/>
                </a:solidFill>
              </a:rPr>
              <a:t>borishi,o’quvchilar</a:t>
            </a:r>
            <a:r>
              <a:rPr lang="en-US" sz="2000" b="1" dirty="0">
                <a:solidFill>
                  <a:schemeClr val="accent1"/>
                </a:solidFill>
              </a:rPr>
              <a:t> </a:t>
            </a:r>
            <a:r>
              <a:rPr lang="en-US" sz="2000" b="1" dirty="0" err="1">
                <a:solidFill>
                  <a:schemeClr val="accent1"/>
                </a:solidFill>
              </a:rPr>
              <a:t>bilimini</a:t>
            </a:r>
            <a:r>
              <a:rPr lang="en-US" sz="2000" b="1" dirty="0">
                <a:solidFill>
                  <a:schemeClr val="accent1"/>
                </a:solidFill>
              </a:rPr>
              <a:t> </a:t>
            </a:r>
            <a:r>
              <a:rPr lang="en-US" sz="2000" b="1" dirty="0" err="1">
                <a:solidFill>
                  <a:schemeClr val="accent1"/>
                </a:solidFill>
              </a:rPr>
              <a:t>tekshirishi</a:t>
            </a:r>
            <a:r>
              <a:rPr lang="en-US" sz="2000" b="1" dirty="0">
                <a:solidFill>
                  <a:schemeClr val="accent1"/>
                </a:solidFill>
              </a:rPr>
              <a:t> </a:t>
            </a:r>
            <a:r>
              <a:rPr lang="en-US" sz="2000" b="1" dirty="0" err="1">
                <a:solidFill>
                  <a:schemeClr val="accent1"/>
                </a:solidFill>
              </a:rPr>
              <a:t>va</a:t>
            </a:r>
            <a:r>
              <a:rPr lang="en-US" sz="2000" b="1" dirty="0">
                <a:solidFill>
                  <a:schemeClr val="accent1"/>
                </a:solidFill>
              </a:rPr>
              <a:t> </a:t>
            </a:r>
            <a:r>
              <a:rPr lang="en-US" sz="2000" b="1" dirty="0" err="1">
                <a:solidFill>
                  <a:schemeClr val="accent1"/>
                </a:solidFill>
              </a:rPr>
              <a:t>baholashni</a:t>
            </a:r>
            <a:r>
              <a:rPr lang="en-US" sz="2000" b="1" dirty="0">
                <a:solidFill>
                  <a:schemeClr val="accent1"/>
                </a:solidFill>
              </a:rPr>
              <a:t> </a:t>
            </a:r>
            <a:r>
              <a:rPr lang="en-US" sz="2000" b="1" dirty="0" err="1">
                <a:solidFill>
                  <a:schemeClr val="accent1"/>
                </a:solidFill>
              </a:rPr>
              <a:t>o’qitish</a:t>
            </a:r>
            <a:r>
              <a:rPr lang="en-US" sz="2000" b="1" dirty="0">
                <a:solidFill>
                  <a:schemeClr val="accent1"/>
                </a:solidFill>
              </a:rPr>
              <a:t> </a:t>
            </a:r>
            <a:r>
              <a:rPr lang="en-US" sz="2000" b="1" dirty="0" err="1">
                <a:solidFill>
                  <a:schemeClr val="accent1"/>
                </a:solidFill>
              </a:rPr>
              <a:t>jarayonining</a:t>
            </a:r>
            <a:r>
              <a:rPr lang="en-US" sz="2000" b="1" dirty="0">
                <a:solidFill>
                  <a:schemeClr val="accent1"/>
                </a:solidFill>
              </a:rPr>
              <a:t> </a:t>
            </a:r>
            <a:r>
              <a:rPr lang="en-US" sz="2000" b="1" dirty="0" err="1">
                <a:solidFill>
                  <a:schemeClr val="accent1"/>
                </a:solidFill>
              </a:rPr>
              <a:t>majburiy</a:t>
            </a:r>
            <a:r>
              <a:rPr lang="en-US" sz="2000" b="1" dirty="0">
                <a:solidFill>
                  <a:schemeClr val="accent1"/>
                </a:solidFill>
              </a:rPr>
              <a:t> </a:t>
            </a:r>
            <a:r>
              <a:rPr lang="en-US" sz="2000" b="1" dirty="0" err="1">
                <a:solidFill>
                  <a:schemeClr val="accent1"/>
                </a:solidFill>
              </a:rPr>
              <a:t>elementidir</a:t>
            </a:r>
            <a:r>
              <a:rPr lang="en-US" sz="2000" b="1" dirty="0">
                <a:solidFill>
                  <a:schemeClr val="accent1"/>
                </a:solidFill>
              </a:rPr>
              <a:t>. </a:t>
            </a:r>
            <a:r>
              <a:rPr lang="en-US" sz="2000" b="1" dirty="0" err="1">
                <a:solidFill>
                  <a:schemeClr val="accent1"/>
                </a:solidFill>
              </a:rPr>
              <a:t>Tekshirish</a:t>
            </a:r>
            <a:r>
              <a:rPr lang="en-US" sz="2000" b="1" dirty="0">
                <a:solidFill>
                  <a:schemeClr val="accent1"/>
                </a:solidFill>
              </a:rPr>
              <a:t> </a:t>
            </a:r>
            <a:r>
              <a:rPr lang="en-US" sz="2000" b="1" dirty="0" err="1">
                <a:solidFill>
                  <a:schemeClr val="accent1"/>
                </a:solidFill>
              </a:rPr>
              <a:t>bilimlarni</a:t>
            </a:r>
            <a:r>
              <a:rPr lang="en-US" sz="2000" b="1" dirty="0">
                <a:solidFill>
                  <a:schemeClr val="accent1"/>
                </a:solidFill>
              </a:rPr>
              <a:t> </a:t>
            </a:r>
            <a:r>
              <a:rPr lang="en-US" sz="2000" b="1" dirty="0" err="1">
                <a:solidFill>
                  <a:schemeClr val="accent1"/>
                </a:solidFill>
              </a:rPr>
              <a:t>mustahkanlash</a:t>
            </a:r>
            <a:r>
              <a:rPr lang="en-US" sz="2000" b="1" dirty="0">
                <a:solidFill>
                  <a:schemeClr val="accent1"/>
                </a:solidFill>
              </a:rPr>
              <a:t> </a:t>
            </a:r>
            <a:r>
              <a:rPr lang="en-US" sz="2000" b="1" dirty="0" err="1">
                <a:solidFill>
                  <a:schemeClr val="accent1"/>
                </a:solidFill>
              </a:rPr>
              <a:t>va</a:t>
            </a:r>
            <a:r>
              <a:rPr lang="en-US" sz="2000" b="1" dirty="0">
                <a:solidFill>
                  <a:schemeClr val="accent1"/>
                </a:solidFill>
              </a:rPr>
              <a:t> </a:t>
            </a:r>
            <a:r>
              <a:rPr lang="en-US" sz="2000" b="1" dirty="0" err="1">
                <a:solidFill>
                  <a:schemeClr val="accent1"/>
                </a:solidFill>
              </a:rPr>
              <a:t>aniqlashtirishga</a:t>
            </a:r>
            <a:r>
              <a:rPr lang="en-US" sz="2000" b="1" dirty="0">
                <a:solidFill>
                  <a:schemeClr val="accent1"/>
                </a:solidFill>
              </a:rPr>
              <a:t> </a:t>
            </a:r>
            <a:r>
              <a:rPr lang="en-US" sz="2000" b="1" dirty="0" err="1">
                <a:solidFill>
                  <a:schemeClr val="accent1"/>
                </a:solidFill>
              </a:rPr>
              <a:t>xizmat</a:t>
            </a:r>
            <a:r>
              <a:rPr lang="en-US" sz="2000" b="1" dirty="0">
                <a:solidFill>
                  <a:schemeClr val="accent1"/>
                </a:solidFill>
              </a:rPr>
              <a:t> </a:t>
            </a:r>
            <a:r>
              <a:rPr lang="en-US" sz="2000" b="1" dirty="0" err="1">
                <a:solidFill>
                  <a:schemeClr val="accent1"/>
                </a:solidFill>
              </a:rPr>
              <a:t>qiladi</a:t>
            </a:r>
            <a:r>
              <a:rPr lang="en-US" dirty="0"/>
              <a:t>.  </a:t>
            </a:r>
            <a:endParaRPr lang="ru-RU" dirty="0"/>
          </a:p>
        </p:txBody>
      </p:sp>
      <p:sp>
        <p:nvSpPr>
          <p:cNvPr id="2" name="Скругленный прямоугольник 1"/>
          <p:cNvSpPr/>
          <p:nvPr/>
        </p:nvSpPr>
        <p:spPr>
          <a:xfrm>
            <a:off x="6021388" y="2601913"/>
            <a:ext cx="5429250" cy="3433762"/>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en-US" sz="3200" b="1" dirty="0" err="1">
                <a:solidFill>
                  <a:schemeClr val="accent1"/>
                </a:solidFill>
              </a:rPr>
              <a:t>Chunki</a:t>
            </a:r>
            <a:r>
              <a:rPr lang="en-US" sz="3200" b="1" dirty="0">
                <a:solidFill>
                  <a:schemeClr val="accent1"/>
                </a:solidFill>
              </a:rPr>
              <a:t> </a:t>
            </a:r>
            <a:r>
              <a:rPr lang="en-US" sz="3200" b="1" dirty="0" err="1">
                <a:solidFill>
                  <a:schemeClr val="accent1"/>
                </a:solidFill>
              </a:rPr>
              <a:t>uzoq</a:t>
            </a:r>
            <a:r>
              <a:rPr lang="en-US" sz="3200" b="1" dirty="0">
                <a:solidFill>
                  <a:schemeClr val="accent1"/>
                </a:solidFill>
              </a:rPr>
              <a:t> </a:t>
            </a:r>
            <a:r>
              <a:rPr lang="en-US" sz="3200" b="1" dirty="0" err="1">
                <a:solidFill>
                  <a:schemeClr val="accent1"/>
                </a:solidFill>
              </a:rPr>
              <a:t>vaqt</a:t>
            </a:r>
            <a:r>
              <a:rPr lang="en-US" sz="3200" b="1" dirty="0">
                <a:solidFill>
                  <a:schemeClr val="accent1"/>
                </a:solidFill>
              </a:rPr>
              <a:t> </a:t>
            </a:r>
            <a:r>
              <a:rPr lang="en-US" sz="3200" b="1" dirty="0" err="1">
                <a:solidFill>
                  <a:schemeClr val="accent1"/>
                </a:solidFill>
              </a:rPr>
              <a:t>tekshirishsiz</a:t>
            </a:r>
            <a:r>
              <a:rPr lang="en-US" sz="3200" b="1" dirty="0">
                <a:solidFill>
                  <a:schemeClr val="accent1"/>
                </a:solidFill>
              </a:rPr>
              <a:t> </a:t>
            </a:r>
            <a:r>
              <a:rPr lang="en-US" sz="3200" b="1" dirty="0" err="1">
                <a:solidFill>
                  <a:schemeClr val="accent1"/>
                </a:solidFill>
              </a:rPr>
              <a:t>qolgan</a:t>
            </a:r>
            <a:r>
              <a:rPr lang="en-US" sz="3200" b="1" dirty="0">
                <a:solidFill>
                  <a:schemeClr val="accent1"/>
                </a:solidFill>
              </a:rPr>
              <a:t> </a:t>
            </a:r>
            <a:r>
              <a:rPr lang="en-US" sz="3200" b="1" dirty="0" err="1">
                <a:solidFill>
                  <a:schemeClr val="accent1"/>
                </a:solidFill>
              </a:rPr>
              <a:t>bilimlar</a:t>
            </a:r>
            <a:r>
              <a:rPr lang="en-US" sz="3200" b="1" dirty="0">
                <a:solidFill>
                  <a:schemeClr val="accent1"/>
                </a:solidFill>
              </a:rPr>
              <a:t> </a:t>
            </a:r>
            <a:r>
              <a:rPr lang="en-US" sz="3200" b="1" dirty="0" err="1">
                <a:solidFill>
                  <a:schemeClr val="accent1"/>
                </a:solidFill>
              </a:rPr>
              <a:t>oson</a:t>
            </a:r>
            <a:r>
              <a:rPr lang="en-US" sz="3200" b="1" dirty="0">
                <a:solidFill>
                  <a:schemeClr val="accent1"/>
                </a:solidFill>
              </a:rPr>
              <a:t> </a:t>
            </a:r>
            <a:r>
              <a:rPr lang="en-US" sz="3200" b="1" dirty="0" err="1">
                <a:solidFill>
                  <a:schemeClr val="accent1"/>
                </a:solidFill>
              </a:rPr>
              <a:t>unitiladi</a:t>
            </a:r>
            <a:r>
              <a:rPr lang="en-US" sz="3200" b="1" dirty="0">
                <a:solidFill>
                  <a:schemeClr val="accent1"/>
                </a:solidFill>
              </a:rPr>
              <a:t>. </a:t>
            </a:r>
            <a:r>
              <a:rPr lang="en-US" sz="3200" b="1" dirty="0" err="1">
                <a:solidFill>
                  <a:schemeClr val="accent1"/>
                </a:solidFill>
              </a:rPr>
              <a:t>Bilimlarni</a:t>
            </a:r>
            <a:r>
              <a:rPr lang="en-US" sz="3200" b="1" dirty="0">
                <a:solidFill>
                  <a:schemeClr val="accent1"/>
                </a:solidFill>
              </a:rPr>
              <a:t> </a:t>
            </a:r>
            <a:r>
              <a:rPr lang="en-US" sz="3200" b="1" dirty="0" err="1">
                <a:solidFill>
                  <a:schemeClr val="accent1"/>
                </a:solidFill>
              </a:rPr>
              <a:t>takrorlash</a:t>
            </a:r>
            <a:r>
              <a:rPr lang="en-US" sz="3200" b="1" dirty="0">
                <a:solidFill>
                  <a:schemeClr val="accent1"/>
                </a:solidFill>
              </a:rPr>
              <a:t> </a:t>
            </a:r>
            <a:r>
              <a:rPr lang="en-US" sz="3200" b="1" dirty="0" err="1">
                <a:solidFill>
                  <a:schemeClr val="accent1"/>
                </a:solidFill>
              </a:rPr>
              <a:t>yangilarini</a:t>
            </a:r>
            <a:r>
              <a:rPr lang="en-US" sz="3200" b="1" dirty="0">
                <a:solidFill>
                  <a:schemeClr val="accent1"/>
                </a:solidFill>
              </a:rPr>
              <a:t> </a:t>
            </a:r>
            <a:r>
              <a:rPr lang="en-US" sz="3200" b="1" dirty="0" err="1">
                <a:solidFill>
                  <a:schemeClr val="accent1"/>
                </a:solidFill>
              </a:rPr>
              <a:t>o’rganish</a:t>
            </a:r>
            <a:r>
              <a:rPr lang="en-US" sz="3200" b="1" dirty="0">
                <a:solidFill>
                  <a:schemeClr val="accent1"/>
                </a:solidFill>
              </a:rPr>
              <a:t> </a:t>
            </a:r>
            <a:r>
              <a:rPr lang="en-US" sz="3200" b="1" dirty="0" err="1">
                <a:solidFill>
                  <a:schemeClr val="accent1"/>
                </a:solidFill>
              </a:rPr>
              <a:t>uchun</a:t>
            </a:r>
            <a:r>
              <a:rPr lang="en-US" sz="3200" b="1" dirty="0">
                <a:solidFill>
                  <a:schemeClr val="accent1"/>
                </a:solidFill>
              </a:rPr>
              <a:t> </a:t>
            </a:r>
            <a:r>
              <a:rPr lang="en-US" sz="3200" b="1" dirty="0" err="1">
                <a:solidFill>
                  <a:schemeClr val="accent1"/>
                </a:solidFill>
              </a:rPr>
              <a:t>tayanchdir</a:t>
            </a:r>
            <a:r>
              <a:rPr lang="en-US" sz="3200" b="1" dirty="0">
                <a:solidFill>
                  <a:schemeClr val="accent1"/>
                </a:solidFill>
              </a:rPr>
              <a:t>.</a:t>
            </a:r>
            <a:endParaRPr lang="ru-RU" sz="3200" b="1" dirty="0">
              <a:solidFill>
                <a:schemeClr val="accent1"/>
              </a:solidFill>
            </a:endParaRPr>
          </a:p>
        </p:txBody>
      </p:sp>
    </p:spTree>
  </p:cSld>
  <p:clrMapOvr>
    <a:masterClrMapping/>
  </p:clrMapOvr>
  <p:transition>
    <p:spli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вал 1"/>
          <p:cNvSpPr/>
          <p:nvPr/>
        </p:nvSpPr>
        <p:spPr>
          <a:xfrm flipH="1" flipV="1">
            <a:off x="561975" y="239713"/>
            <a:ext cx="6921500" cy="3432175"/>
          </a:xfrm>
          <a:prstGeom prst="ellipse">
            <a:avLst/>
          </a:prstGeom>
        </p:spPr>
        <p:style>
          <a:lnRef idx="1">
            <a:schemeClr val="dk1"/>
          </a:lnRef>
          <a:fillRef idx="2">
            <a:schemeClr val="dk1"/>
          </a:fillRef>
          <a:effectRef idx="1">
            <a:schemeClr val="dk1"/>
          </a:effectRef>
          <a:fontRef idx="minor">
            <a:schemeClr val="dk1"/>
          </a:fontRef>
        </p:style>
        <p:txBody>
          <a:bodyPr anchor="ctr"/>
          <a:lstStyle/>
          <a:p>
            <a:pPr algn="ctr" fontAlgn="auto">
              <a:spcBef>
                <a:spcPts val="0"/>
              </a:spcBef>
              <a:spcAft>
                <a:spcPts val="0"/>
              </a:spcAft>
              <a:defRPr/>
            </a:pPr>
            <a:endParaRPr lang="ru-RU" dirty="0"/>
          </a:p>
        </p:txBody>
      </p:sp>
      <p:sp>
        <p:nvSpPr>
          <p:cNvPr id="3" name="Овал 2"/>
          <p:cNvSpPr/>
          <p:nvPr/>
        </p:nvSpPr>
        <p:spPr>
          <a:xfrm>
            <a:off x="4852988" y="3206750"/>
            <a:ext cx="6780212" cy="365125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r>
              <a:rPr lang="en-US" sz="2800" b="1" dirty="0" err="1">
                <a:solidFill>
                  <a:schemeClr val="bg1"/>
                </a:solidFill>
              </a:rPr>
              <a:t>O’qituvchi</a:t>
            </a:r>
            <a:r>
              <a:rPr lang="en-US" sz="2800" b="1" dirty="0">
                <a:solidFill>
                  <a:schemeClr val="bg1"/>
                </a:solidFill>
              </a:rPr>
              <a:t> </a:t>
            </a:r>
            <a:r>
              <a:rPr lang="en-US" sz="2800" b="1" dirty="0" err="1">
                <a:solidFill>
                  <a:schemeClr val="bg1"/>
                </a:solidFill>
              </a:rPr>
              <a:t>hikoyalarni</a:t>
            </a:r>
            <a:r>
              <a:rPr lang="en-US" sz="2800" b="1" dirty="0">
                <a:solidFill>
                  <a:schemeClr val="bg1"/>
                </a:solidFill>
              </a:rPr>
              <a:t> </a:t>
            </a:r>
            <a:r>
              <a:rPr lang="en-US" sz="2800" b="1" dirty="0" err="1">
                <a:solidFill>
                  <a:schemeClr val="bg1"/>
                </a:solidFill>
              </a:rPr>
              <a:t>texnika</a:t>
            </a:r>
            <a:r>
              <a:rPr lang="en-US" sz="2800" b="1" dirty="0">
                <a:solidFill>
                  <a:schemeClr val="bg1"/>
                </a:solidFill>
              </a:rPr>
              <a:t> </a:t>
            </a:r>
            <a:r>
              <a:rPr lang="en-US" sz="2800" b="1" dirty="0" err="1">
                <a:solidFill>
                  <a:schemeClr val="bg1"/>
                </a:solidFill>
              </a:rPr>
              <a:t>vositalaridan</a:t>
            </a:r>
            <a:r>
              <a:rPr lang="en-US" sz="2800" b="1" dirty="0">
                <a:solidFill>
                  <a:schemeClr val="bg1"/>
                </a:solidFill>
              </a:rPr>
              <a:t> </a:t>
            </a:r>
            <a:r>
              <a:rPr lang="en-US" sz="2800" b="1" dirty="0" err="1">
                <a:solidFill>
                  <a:schemeClr val="bg1"/>
                </a:solidFill>
              </a:rPr>
              <a:t>foydalanib</a:t>
            </a:r>
            <a:r>
              <a:rPr lang="en-US" sz="2800" b="1" dirty="0">
                <a:solidFill>
                  <a:schemeClr val="bg1"/>
                </a:solidFill>
              </a:rPr>
              <a:t> </a:t>
            </a:r>
            <a:r>
              <a:rPr lang="en-US" sz="2800" b="1" dirty="0" err="1">
                <a:solidFill>
                  <a:schemeClr val="bg1"/>
                </a:solidFill>
              </a:rPr>
              <a:t>talab</a:t>
            </a:r>
            <a:r>
              <a:rPr lang="en-US" sz="2800" b="1" dirty="0">
                <a:solidFill>
                  <a:schemeClr val="bg1"/>
                </a:solidFill>
              </a:rPr>
              <a:t> </a:t>
            </a:r>
            <a:r>
              <a:rPr lang="en-US" sz="2800" b="1" dirty="0" err="1">
                <a:solidFill>
                  <a:schemeClr val="bg1"/>
                </a:solidFill>
              </a:rPr>
              <a:t>qilishi</a:t>
            </a:r>
            <a:r>
              <a:rPr lang="en-US" sz="2800" b="1" dirty="0">
                <a:solidFill>
                  <a:schemeClr val="bg1"/>
                </a:solidFill>
              </a:rPr>
              <a:t> </a:t>
            </a:r>
            <a:r>
              <a:rPr lang="en-US" sz="2800" b="1" dirty="0" err="1">
                <a:solidFill>
                  <a:schemeClr val="bg1"/>
                </a:solidFill>
              </a:rPr>
              <a:t>kerak</a:t>
            </a:r>
            <a:r>
              <a:rPr lang="en-US" sz="2800" b="1" dirty="0">
                <a:solidFill>
                  <a:schemeClr val="bg1"/>
                </a:solidFill>
              </a:rPr>
              <a:t>. </a:t>
            </a:r>
            <a:r>
              <a:rPr lang="en-US" sz="2800" b="1" dirty="0" err="1">
                <a:solidFill>
                  <a:schemeClr val="bg1"/>
                </a:solidFill>
              </a:rPr>
              <a:t>O’quvchilar</a:t>
            </a:r>
            <a:r>
              <a:rPr lang="en-US" sz="2800" b="1" dirty="0">
                <a:solidFill>
                  <a:schemeClr val="bg1"/>
                </a:solidFill>
              </a:rPr>
              <a:t> </a:t>
            </a:r>
            <a:r>
              <a:rPr lang="en-US" sz="2800" b="1" dirty="0" err="1">
                <a:solidFill>
                  <a:schemeClr val="bg1"/>
                </a:solidFill>
              </a:rPr>
              <a:t>e’tiborini</a:t>
            </a:r>
            <a:r>
              <a:rPr lang="en-US" sz="2800" b="1" dirty="0">
                <a:solidFill>
                  <a:schemeClr val="bg1"/>
                </a:solidFill>
              </a:rPr>
              <a:t> </a:t>
            </a:r>
            <a:r>
              <a:rPr lang="en-US" sz="2800" b="1" dirty="0" err="1">
                <a:solidFill>
                  <a:schemeClr val="bg1"/>
                </a:solidFill>
              </a:rPr>
              <a:t>faollashtirish</a:t>
            </a:r>
            <a:r>
              <a:rPr lang="en-US" sz="2800" b="1" dirty="0">
                <a:solidFill>
                  <a:schemeClr val="bg1"/>
                </a:solidFill>
              </a:rPr>
              <a:t> </a:t>
            </a:r>
            <a:r>
              <a:rPr lang="en-US" sz="2800" b="1" dirty="0" err="1">
                <a:solidFill>
                  <a:schemeClr val="bg1"/>
                </a:solidFill>
              </a:rPr>
              <a:t>uchun</a:t>
            </a:r>
            <a:r>
              <a:rPr lang="en-US" sz="2800" b="1" dirty="0">
                <a:solidFill>
                  <a:schemeClr val="bg1"/>
                </a:solidFill>
              </a:rPr>
              <a:t> </a:t>
            </a:r>
            <a:r>
              <a:rPr lang="en-US" sz="2800" b="1" dirty="0" err="1">
                <a:solidFill>
                  <a:schemeClr val="bg1"/>
                </a:solidFill>
              </a:rPr>
              <a:t>savol</a:t>
            </a:r>
            <a:r>
              <a:rPr lang="en-US" sz="2800" b="1" dirty="0">
                <a:solidFill>
                  <a:schemeClr val="bg1"/>
                </a:solidFill>
              </a:rPr>
              <a:t> </a:t>
            </a:r>
            <a:r>
              <a:rPr lang="en-US" sz="2800" b="1" dirty="0" err="1">
                <a:solidFill>
                  <a:schemeClr val="bg1"/>
                </a:solidFill>
              </a:rPr>
              <a:t>butun</a:t>
            </a:r>
            <a:r>
              <a:rPr lang="en-US" sz="2800" b="1" dirty="0">
                <a:solidFill>
                  <a:schemeClr val="bg1"/>
                </a:solidFill>
              </a:rPr>
              <a:t> </a:t>
            </a:r>
            <a:r>
              <a:rPr lang="en-US" sz="2800" b="1" dirty="0" err="1">
                <a:solidFill>
                  <a:schemeClr val="bg1"/>
                </a:solidFill>
              </a:rPr>
              <a:t>sinfga</a:t>
            </a:r>
            <a:r>
              <a:rPr lang="en-US" sz="2800" b="1" dirty="0">
                <a:solidFill>
                  <a:schemeClr val="bg1"/>
                </a:solidFill>
              </a:rPr>
              <a:t> </a:t>
            </a:r>
            <a:r>
              <a:rPr lang="en-US" sz="2800" b="1" dirty="0" err="1">
                <a:solidFill>
                  <a:schemeClr val="bg1"/>
                </a:solidFill>
              </a:rPr>
              <a:t>tashlanadi</a:t>
            </a:r>
            <a:r>
              <a:rPr lang="en-US" dirty="0"/>
              <a:t>. </a:t>
            </a:r>
            <a:endParaRPr lang="ru-RU" dirty="0"/>
          </a:p>
        </p:txBody>
      </p:sp>
    </p:spTree>
  </p:cSld>
  <p:clrMapOvr>
    <a:masterClrMapping/>
  </p:clrMapOvr>
  <p:transition>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Рисунок 1"/>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transition>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Рисунок 1"/>
          <p:cNvPicPr>
            <a:picLocks noChangeAspect="1"/>
          </p:cNvPicPr>
          <p:nvPr/>
        </p:nvPicPr>
        <p:blipFill>
          <a:blip r:embed="rId2"/>
          <a:srcRect/>
          <a:stretch>
            <a:fillRect/>
          </a:stretch>
        </p:blipFill>
        <p:spPr bwMode="auto">
          <a:xfrm>
            <a:off x="0" y="-161925"/>
            <a:ext cx="12192000" cy="7019925"/>
          </a:xfrm>
          <a:prstGeom prst="rect">
            <a:avLst/>
          </a:prstGeom>
          <a:noFill/>
          <a:ln w="9525">
            <a:noFill/>
            <a:miter lim="800000"/>
            <a:headEnd/>
            <a:tailEnd/>
          </a:ln>
        </p:spPr>
      </p:pic>
    </p:spTree>
  </p:cSld>
  <p:clrMapOvr>
    <a:masterClrMapping/>
  </p:clrMapOvr>
  <p:transition>
    <p:diamon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Рисунок 3"/>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endParaRPr lang="ru-RU" smtClean="0"/>
          </a:p>
        </p:txBody>
      </p:sp>
      <p:pic>
        <p:nvPicPr>
          <p:cNvPr id="22530" name="Объект 3"/>
          <p:cNvPicPr>
            <a:picLocks noGrp="1" noChangeAspect="1"/>
          </p:cNvPicPr>
          <p:nvPr>
            <p:ph idx="1"/>
          </p:nvPr>
        </p:nvPicPr>
        <p:blipFill>
          <a:blip r:embed="rId2"/>
          <a:srcRect/>
          <a:stretch>
            <a:fillRect/>
          </a:stretch>
        </p:blipFill>
        <p:spPr>
          <a:xfrm>
            <a:off x="0" y="0"/>
            <a:ext cx="12192000" cy="6858000"/>
          </a:xfrm>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p:txBody>
          <a:bodyPr/>
          <a:lstStyle/>
          <a:p>
            <a:r>
              <a:rPr lang="en-US" smtClean="0"/>
              <a:t>Reja:</a:t>
            </a:r>
            <a:br>
              <a:rPr lang="en-US" smtClean="0"/>
            </a:br>
            <a:r>
              <a:rPr lang="en-US" smtClean="0"/>
              <a:t>1.Bilimlarni tekshirish turlari.</a:t>
            </a:r>
            <a:br>
              <a:rPr lang="en-US" smtClean="0"/>
            </a:br>
            <a:r>
              <a:rPr lang="en-US" smtClean="0"/>
              <a:t>2.Iqtisodiy bilimlarni yuritish va amaliy masalalar yechish.</a:t>
            </a:r>
            <a:br>
              <a:rPr lang="en-US" smtClean="0"/>
            </a:br>
            <a:r>
              <a:rPr lang="en-US" smtClean="0"/>
              <a:t>3.Bilim va malakalarni tekshirish tizimlari.</a:t>
            </a:r>
            <a:br>
              <a:rPr lang="en-US" smtClean="0"/>
            </a:br>
            <a:r>
              <a:rPr lang="en-US" smtClean="0"/>
              <a:t>4.Umumlastiruvchi darslarning mazmuni va o’tkazish metodikasi. </a:t>
            </a:r>
            <a:endParaRPr lang="ru-RU" smtClean="0"/>
          </a:p>
        </p:txBody>
      </p:sp>
    </p:spTree>
  </p:cSld>
  <p:clrMapOvr>
    <a:masterClrMapping/>
  </p:clrMapOvr>
  <p:transition>
    <p:split orient="vert" dir="in"/>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Заголовок 1"/>
          <p:cNvSpPr>
            <a:spLocks noGrp="1"/>
          </p:cNvSpPr>
          <p:nvPr>
            <p:ph type="title"/>
          </p:nvPr>
        </p:nvSpPr>
        <p:spPr/>
        <p:txBody>
          <a:bodyPr/>
          <a:lstStyle/>
          <a:p>
            <a:endParaRPr lang="ru-RU" smtClean="0"/>
          </a:p>
        </p:txBody>
      </p:sp>
      <p:pic>
        <p:nvPicPr>
          <p:cNvPr id="24578" name="Объект 2"/>
          <p:cNvPicPr>
            <a:picLocks noGrp="1" noChangeAspect="1"/>
          </p:cNvPicPr>
          <p:nvPr>
            <p:ph idx="1"/>
          </p:nvPr>
        </p:nvPicPr>
        <p:blipFill>
          <a:blip r:embed="rId2"/>
          <a:srcRect/>
          <a:stretch>
            <a:fillRect/>
          </a:stretch>
        </p:blipFill>
        <p:spPr>
          <a:xfrm>
            <a:off x="0" y="0"/>
            <a:ext cx="12192000" cy="6858000"/>
          </a:xfrm>
        </p:spPr>
      </p:pic>
    </p:spTree>
  </p:cSld>
  <p:clrMapOvr>
    <a:masterClrMapping/>
  </p:clrMapOvr>
  <p:transition>
    <p:newsfla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1125538" y="1139825"/>
            <a:ext cx="9621837" cy="471170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ru-RU"/>
          </a:p>
        </p:txBody>
      </p:sp>
      <p:sp>
        <p:nvSpPr>
          <p:cNvPr id="25602" name="TextBox 4"/>
          <p:cNvSpPr txBox="1">
            <a:spLocks noChangeArrowheads="1"/>
          </p:cNvSpPr>
          <p:nvPr/>
        </p:nvSpPr>
        <p:spPr bwMode="auto">
          <a:xfrm flipH="1">
            <a:off x="1504950" y="1266825"/>
            <a:ext cx="9088438" cy="4030663"/>
          </a:xfrm>
          <a:prstGeom prst="rect">
            <a:avLst/>
          </a:prstGeom>
          <a:noFill/>
          <a:ln w="9525">
            <a:noFill/>
            <a:miter lim="800000"/>
            <a:headEnd/>
            <a:tailEnd/>
          </a:ln>
        </p:spPr>
        <p:txBody>
          <a:bodyPr>
            <a:spAutoFit/>
          </a:bodyPr>
          <a:lstStyle/>
          <a:p>
            <a:r>
              <a:rPr lang="en-US" sz="3200" b="1">
                <a:solidFill>
                  <a:schemeClr val="bg1"/>
                </a:solidFill>
                <a:latin typeface="Century Gothic" pitchFamily="34" charset="0"/>
              </a:rPr>
              <a:t>O’qituvchining o’qitish jarayonini nazorat qilib borishi, o’quvchilar bilimini tekshirishi va baxolashi o’qitish jarayoning majburiy elementidir. Tekshirish bilimlarni mustahkamlash va aniqlashga xizmat qiladi, chunki uzoq vaqt tekshirishsiz qolgan bilimlar oson unitiladi. Bilimlarni takrorlash yangilarini o’rganish uchun tayanchdir.</a:t>
            </a:r>
            <a:r>
              <a:rPr lang="en-US" sz="3200">
                <a:solidFill>
                  <a:schemeClr val="bg1"/>
                </a:solidFill>
                <a:latin typeface="Century Gothic" pitchFamily="34" charset="0"/>
              </a:rPr>
              <a:t> </a:t>
            </a:r>
            <a:endParaRPr lang="ru-RU" sz="3200" b="1">
              <a:solidFill>
                <a:schemeClr val="bg1"/>
              </a:solidFill>
              <a:latin typeface="Century Gothic" pitchFamily="34" charset="0"/>
            </a:endParaRPr>
          </a:p>
        </p:txBody>
      </p:sp>
    </p:spTree>
  </p:cSld>
  <p:clrMapOvr>
    <a:masterClrMapping/>
  </p:clrMapOvr>
  <p:transition>
    <p:wheel spokes="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Рисунок 1"/>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Объект 3"/>
          <p:cNvSpPr>
            <a:spLocks noGrp="1"/>
          </p:cNvSpPr>
          <p:nvPr>
            <p:ph idx="1"/>
          </p:nvPr>
        </p:nvSpPr>
        <p:spPr>
          <a:xfrm>
            <a:off x="942975" y="604838"/>
            <a:ext cx="10409238" cy="5643562"/>
          </a:xfrm>
        </p:spPr>
        <p:txBody>
          <a:bodyPr/>
          <a:lstStyle/>
          <a:p>
            <a:pPr marL="0" indent="0">
              <a:buFont typeface="Wingdings 3" pitchFamily="18" charset="2"/>
              <a:buNone/>
            </a:pPr>
            <a:endParaRPr lang="ru-RU" sz="3600" smtClean="0"/>
          </a:p>
        </p:txBody>
      </p:sp>
      <p:sp>
        <p:nvSpPr>
          <p:cNvPr id="2" name="Овал 1"/>
          <p:cNvSpPr/>
          <p:nvPr/>
        </p:nvSpPr>
        <p:spPr>
          <a:xfrm>
            <a:off x="942975" y="908050"/>
            <a:ext cx="9804400" cy="5037138"/>
          </a:xfrm>
          <a:prstGeom prst="ellipse">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2000" b="1" dirty="0" err="1">
                <a:solidFill>
                  <a:schemeClr val="bg1"/>
                </a:solidFill>
              </a:rPr>
              <a:t>Tabiatshunoslik</a:t>
            </a:r>
            <a:r>
              <a:rPr lang="en-US" sz="2000" b="1" dirty="0">
                <a:solidFill>
                  <a:schemeClr val="bg1"/>
                </a:solidFill>
              </a:rPr>
              <a:t> </a:t>
            </a:r>
            <a:r>
              <a:rPr lang="en-US" sz="2000" b="1" dirty="0" err="1">
                <a:solidFill>
                  <a:schemeClr val="bg1"/>
                </a:solidFill>
              </a:rPr>
              <a:t>darslarida</a:t>
            </a:r>
            <a:r>
              <a:rPr lang="en-US" sz="2000" b="1" dirty="0">
                <a:solidFill>
                  <a:schemeClr val="bg1"/>
                </a:solidFill>
              </a:rPr>
              <a:t> </a:t>
            </a:r>
            <a:r>
              <a:rPr lang="en-US" sz="2000" b="1" dirty="0" err="1">
                <a:solidFill>
                  <a:schemeClr val="bg1"/>
                </a:solidFill>
              </a:rPr>
              <a:t>o’tilgan</a:t>
            </a:r>
            <a:r>
              <a:rPr lang="en-US" sz="2000" b="1" dirty="0">
                <a:solidFill>
                  <a:schemeClr val="bg1"/>
                </a:solidFill>
              </a:rPr>
              <a:t> </a:t>
            </a:r>
            <a:r>
              <a:rPr lang="en-US" sz="2000" b="1" dirty="0" err="1">
                <a:solidFill>
                  <a:schemeClr val="bg1"/>
                </a:solidFill>
              </a:rPr>
              <a:t>darslarni</a:t>
            </a:r>
            <a:r>
              <a:rPr lang="en-US" sz="2000" b="1" dirty="0">
                <a:solidFill>
                  <a:schemeClr val="bg1"/>
                </a:solidFill>
              </a:rPr>
              <a:t> </a:t>
            </a:r>
            <a:r>
              <a:rPr lang="en-US" sz="2000" b="1" dirty="0" err="1">
                <a:solidFill>
                  <a:schemeClr val="bg1"/>
                </a:solidFill>
              </a:rPr>
              <a:t>materialni</a:t>
            </a:r>
            <a:r>
              <a:rPr lang="en-US" sz="2000" b="1" dirty="0">
                <a:solidFill>
                  <a:schemeClr val="bg1"/>
                </a:solidFill>
              </a:rPr>
              <a:t> </a:t>
            </a:r>
            <a:r>
              <a:rPr lang="en-US" sz="2000" b="1" dirty="0" err="1">
                <a:solidFill>
                  <a:schemeClr val="bg1"/>
                </a:solidFill>
              </a:rPr>
              <a:t>takrorlash</a:t>
            </a:r>
            <a:r>
              <a:rPr lang="en-US" sz="2000" b="1" dirty="0">
                <a:solidFill>
                  <a:schemeClr val="bg1"/>
                </a:solidFill>
              </a:rPr>
              <a:t> </a:t>
            </a:r>
            <a:r>
              <a:rPr lang="en-US" sz="2000" b="1" dirty="0" err="1">
                <a:solidFill>
                  <a:schemeClr val="bg1"/>
                </a:solidFill>
              </a:rPr>
              <a:t>va</a:t>
            </a:r>
            <a:r>
              <a:rPr lang="en-US" sz="2000" b="1" dirty="0">
                <a:solidFill>
                  <a:schemeClr val="bg1"/>
                </a:solidFill>
              </a:rPr>
              <a:t> </a:t>
            </a:r>
            <a:r>
              <a:rPr lang="en-US" sz="2000" b="1" dirty="0" err="1">
                <a:solidFill>
                  <a:schemeClr val="bg1"/>
                </a:solidFill>
              </a:rPr>
              <a:t>umumlashtirish</a:t>
            </a:r>
            <a:r>
              <a:rPr lang="en-US" sz="2000" b="1" dirty="0">
                <a:solidFill>
                  <a:schemeClr val="bg1"/>
                </a:solidFill>
              </a:rPr>
              <a:t> </a:t>
            </a:r>
            <a:r>
              <a:rPr lang="en-US" sz="2000" b="1" dirty="0" err="1">
                <a:solidFill>
                  <a:schemeClr val="bg1"/>
                </a:solidFill>
              </a:rPr>
              <a:t>yangi</a:t>
            </a:r>
            <a:r>
              <a:rPr lang="en-US" sz="2000" b="1" dirty="0">
                <a:solidFill>
                  <a:schemeClr val="bg1"/>
                </a:solidFill>
              </a:rPr>
              <a:t> </a:t>
            </a:r>
            <a:r>
              <a:rPr lang="en-US" sz="2000" b="1" dirty="0" err="1">
                <a:solidFill>
                  <a:schemeClr val="bg1"/>
                </a:solidFill>
              </a:rPr>
              <a:t>mavzuni</a:t>
            </a:r>
            <a:r>
              <a:rPr lang="en-US" sz="2000" b="1" dirty="0">
                <a:solidFill>
                  <a:schemeClr val="bg1"/>
                </a:solidFill>
              </a:rPr>
              <a:t> </a:t>
            </a:r>
            <a:r>
              <a:rPr lang="en-US" sz="2000" b="1" dirty="0" err="1">
                <a:solidFill>
                  <a:schemeClr val="bg1"/>
                </a:solidFill>
              </a:rPr>
              <a:t>o’rganish</a:t>
            </a:r>
            <a:r>
              <a:rPr lang="en-US" sz="2000" b="1" dirty="0">
                <a:solidFill>
                  <a:schemeClr val="bg1"/>
                </a:solidFill>
              </a:rPr>
              <a:t> </a:t>
            </a:r>
            <a:r>
              <a:rPr lang="en-US" sz="2000" b="1" dirty="0" err="1">
                <a:solidFill>
                  <a:schemeClr val="bg1"/>
                </a:solidFill>
              </a:rPr>
              <a:t>jarayonida</a:t>
            </a:r>
            <a:r>
              <a:rPr lang="en-US" sz="2000" b="1" dirty="0">
                <a:solidFill>
                  <a:schemeClr val="bg1"/>
                </a:solidFill>
              </a:rPr>
              <a:t> </a:t>
            </a:r>
            <a:r>
              <a:rPr lang="en-US" sz="2000" b="1" dirty="0" err="1">
                <a:solidFill>
                  <a:schemeClr val="bg1"/>
                </a:solidFill>
              </a:rPr>
              <a:t>va</a:t>
            </a:r>
            <a:r>
              <a:rPr lang="en-US" sz="2000" b="1" dirty="0">
                <a:solidFill>
                  <a:schemeClr val="bg1"/>
                </a:solidFill>
              </a:rPr>
              <a:t> </a:t>
            </a:r>
            <a:r>
              <a:rPr lang="en-US" sz="2000" b="1" dirty="0" err="1">
                <a:solidFill>
                  <a:schemeClr val="bg1"/>
                </a:solidFill>
              </a:rPr>
              <a:t>uni</a:t>
            </a:r>
            <a:r>
              <a:rPr lang="en-US" sz="2000" b="1" dirty="0">
                <a:solidFill>
                  <a:schemeClr val="bg1"/>
                </a:solidFill>
              </a:rPr>
              <a:t> </a:t>
            </a:r>
            <a:r>
              <a:rPr lang="en-US" sz="2000" b="1" dirty="0" err="1">
                <a:solidFill>
                  <a:schemeClr val="bg1"/>
                </a:solidFill>
              </a:rPr>
              <a:t>o’rganishdan</a:t>
            </a:r>
            <a:r>
              <a:rPr lang="en-US" sz="2000" b="1" dirty="0">
                <a:solidFill>
                  <a:schemeClr val="bg1"/>
                </a:solidFill>
              </a:rPr>
              <a:t> </a:t>
            </a:r>
            <a:r>
              <a:rPr lang="en-US" sz="2000" b="1" dirty="0" err="1">
                <a:solidFill>
                  <a:schemeClr val="bg1"/>
                </a:solidFill>
              </a:rPr>
              <a:t>keyin</a:t>
            </a:r>
            <a:r>
              <a:rPr lang="en-US" sz="2000" b="1" dirty="0">
                <a:solidFill>
                  <a:schemeClr val="bg1"/>
                </a:solidFill>
              </a:rPr>
              <a:t>, </a:t>
            </a:r>
            <a:r>
              <a:rPr lang="en-US" sz="2000" b="1" dirty="0" err="1">
                <a:solidFill>
                  <a:schemeClr val="bg1"/>
                </a:solidFill>
              </a:rPr>
              <a:t>shuningdek</a:t>
            </a:r>
            <a:r>
              <a:rPr lang="en-US" sz="2000" b="1" dirty="0">
                <a:solidFill>
                  <a:schemeClr val="bg1"/>
                </a:solidFill>
              </a:rPr>
              <a:t> </a:t>
            </a:r>
            <a:r>
              <a:rPr lang="en-US" sz="2000" b="1" dirty="0" err="1">
                <a:solidFill>
                  <a:schemeClr val="bg1"/>
                </a:solidFill>
              </a:rPr>
              <a:t>har</a:t>
            </a:r>
            <a:r>
              <a:rPr lang="en-US" sz="2000" b="1" dirty="0">
                <a:solidFill>
                  <a:schemeClr val="bg1"/>
                </a:solidFill>
              </a:rPr>
              <a:t> </a:t>
            </a:r>
            <a:r>
              <a:rPr lang="en-US" sz="2000" b="1" dirty="0" err="1">
                <a:solidFill>
                  <a:schemeClr val="bg1"/>
                </a:solidFill>
              </a:rPr>
              <a:t>bir</a:t>
            </a:r>
            <a:r>
              <a:rPr lang="en-US" sz="2000" b="1" dirty="0">
                <a:solidFill>
                  <a:schemeClr val="bg1"/>
                </a:solidFill>
              </a:rPr>
              <a:t> </a:t>
            </a:r>
            <a:r>
              <a:rPr lang="en-US" sz="2000" b="1" dirty="0" err="1">
                <a:solidFill>
                  <a:schemeClr val="bg1"/>
                </a:solidFill>
              </a:rPr>
              <a:t>chorak</a:t>
            </a:r>
            <a:r>
              <a:rPr lang="en-US" sz="2000" b="1" dirty="0">
                <a:solidFill>
                  <a:schemeClr val="bg1"/>
                </a:solidFill>
              </a:rPr>
              <a:t> </a:t>
            </a:r>
            <a:r>
              <a:rPr lang="en-US" sz="2000" b="1" dirty="0" err="1">
                <a:solidFill>
                  <a:schemeClr val="bg1"/>
                </a:solidFill>
              </a:rPr>
              <a:t>hamda</a:t>
            </a:r>
            <a:r>
              <a:rPr lang="en-US" sz="2000" b="1" dirty="0">
                <a:solidFill>
                  <a:schemeClr val="bg1"/>
                </a:solidFill>
              </a:rPr>
              <a:t> </a:t>
            </a:r>
            <a:r>
              <a:rPr lang="en-US" sz="2000" b="1" dirty="0" err="1">
                <a:solidFill>
                  <a:schemeClr val="bg1"/>
                </a:solidFill>
              </a:rPr>
              <a:t>yil</a:t>
            </a:r>
            <a:r>
              <a:rPr lang="en-US" sz="2000" b="1" dirty="0">
                <a:solidFill>
                  <a:schemeClr val="bg1"/>
                </a:solidFill>
              </a:rPr>
              <a:t> </a:t>
            </a:r>
            <a:r>
              <a:rPr lang="en-US" sz="2000" b="1" dirty="0" err="1">
                <a:solidFill>
                  <a:schemeClr val="bg1"/>
                </a:solidFill>
              </a:rPr>
              <a:t>oxirida</a:t>
            </a:r>
            <a:r>
              <a:rPr lang="en-US" sz="2000" b="1" dirty="0">
                <a:solidFill>
                  <a:schemeClr val="bg1"/>
                </a:solidFill>
              </a:rPr>
              <a:t> </a:t>
            </a:r>
            <a:r>
              <a:rPr lang="en-US" sz="2000" b="1" dirty="0" err="1">
                <a:solidFill>
                  <a:schemeClr val="bg1"/>
                </a:solidFill>
              </a:rPr>
              <a:t>o’tkaziladi</a:t>
            </a:r>
            <a:r>
              <a:rPr lang="en-US" sz="2000" b="1" dirty="0">
                <a:solidFill>
                  <a:schemeClr val="bg1"/>
                </a:solidFill>
              </a:rPr>
              <a:t>. </a:t>
            </a:r>
            <a:r>
              <a:rPr lang="en-US" sz="2000" b="1" dirty="0" err="1">
                <a:solidFill>
                  <a:schemeClr val="bg1"/>
                </a:solidFill>
              </a:rPr>
              <a:t>Takrorlashning</a:t>
            </a:r>
            <a:r>
              <a:rPr lang="en-US" sz="2000" b="1" dirty="0">
                <a:solidFill>
                  <a:schemeClr val="bg1"/>
                </a:solidFill>
              </a:rPr>
              <a:t> </a:t>
            </a:r>
            <a:r>
              <a:rPr lang="en-US" sz="2000" b="1" dirty="0" err="1">
                <a:solidFill>
                  <a:schemeClr val="bg1"/>
                </a:solidFill>
              </a:rPr>
              <a:t>turli</a:t>
            </a:r>
            <a:r>
              <a:rPr lang="en-US" sz="2000" b="1" dirty="0">
                <a:solidFill>
                  <a:schemeClr val="bg1"/>
                </a:solidFill>
              </a:rPr>
              <a:t> </a:t>
            </a:r>
            <a:r>
              <a:rPr lang="en-US" sz="2000" b="1" dirty="0" err="1">
                <a:solidFill>
                  <a:schemeClr val="bg1"/>
                </a:solidFill>
              </a:rPr>
              <a:t>uslublari</a:t>
            </a:r>
            <a:r>
              <a:rPr lang="en-US" sz="2000" b="1" dirty="0">
                <a:solidFill>
                  <a:schemeClr val="bg1"/>
                </a:solidFill>
              </a:rPr>
              <a:t> </a:t>
            </a:r>
            <a:r>
              <a:rPr lang="en-US" sz="2000" b="1" dirty="0" err="1">
                <a:solidFill>
                  <a:schemeClr val="bg1"/>
                </a:solidFill>
              </a:rPr>
              <a:t>mavjud</a:t>
            </a:r>
            <a:r>
              <a:rPr lang="en-US" sz="2000" b="1" dirty="0">
                <a:solidFill>
                  <a:schemeClr val="bg1"/>
                </a:solidFill>
              </a:rPr>
              <a:t>. </a:t>
            </a:r>
            <a:r>
              <a:rPr lang="en-US" sz="2000" b="1" dirty="0" err="1">
                <a:solidFill>
                  <a:schemeClr val="bg1"/>
                </a:solidFill>
              </a:rPr>
              <a:t>Hammadan</a:t>
            </a:r>
            <a:r>
              <a:rPr lang="en-US" sz="2000" b="1" dirty="0">
                <a:solidFill>
                  <a:schemeClr val="bg1"/>
                </a:solidFill>
              </a:rPr>
              <a:t> </a:t>
            </a:r>
            <a:r>
              <a:rPr lang="en-US" sz="2000" b="1" dirty="0" err="1">
                <a:solidFill>
                  <a:schemeClr val="bg1"/>
                </a:solidFill>
              </a:rPr>
              <a:t>oldin</a:t>
            </a:r>
            <a:r>
              <a:rPr lang="en-US" sz="2000" b="1" dirty="0">
                <a:solidFill>
                  <a:schemeClr val="bg1"/>
                </a:solidFill>
              </a:rPr>
              <a:t> </a:t>
            </a:r>
            <a:r>
              <a:rPr lang="en-US" sz="2000" b="1" dirty="0" err="1">
                <a:solidFill>
                  <a:schemeClr val="bg1"/>
                </a:solidFill>
              </a:rPr>
              <a:t>bu</a:t>
            </a:r>
            <a:r>
              <a:rPr lang="en-US" sz="2000" b="1" dirty="0">
                <a:solidFill>
                  <a:schemeClr val="bg1"/>
                </a:solidFill>
              </a:rPr>
              <a:t> </a:t>
            </a:r>
            <a:r>
              <a:rPr lang="en-US" sz="2000" b="1" dirty="0" err="1">
                <a:solidFill>
                  <a:schemeClr val="bg1"/>
                </a:solidFill>
              </a:rPr>
              <a:t>ko’rilgan</a:t>
            </a:r>
            <a:r>
              <a:rPr lang="en-US" sz="2000" b="1" dirty="0">
                <a:solidFill>
                  <a:schemeClr val="bg1"/>
                </a:solidFill>
              </a:rPr>
              <a:t> </a:t>
            </a:r>
            <a:r>
              <a:rPr lang="en-US" sz="2000" b="1" dirty="0" err="1">
                <a:solidFill>
                  <a:schemeClr val="bg1"/>
                </a:solidFill>
              </a:rPr>
              <a:t>disfilmlar</a:t>
            </a:r>
            <a:r>
              <a:rPr lang="en-US" sz="2000" b="1" dirty="0">
                <a:solidFill>
                  <a:schemeClr val="bg1"/>
                </a:solidFill>
              </a:rPr>
              <a:t> </a:t>
            </a:r>
            <a:r>
              <a:rPr lang="en-US" sz="2000" b="1" dirty="0" err="1">
                <a:solidFill>
                  <a:schemeClr val="bg1"/>
                </a:solidFill>
              </a:rPr>
              <a:t>va</a:t>
            </a:r>
            <a:r>
              <a:rPr lang="en-US" sz="2000" b="1" dirty="0">
                <a:solidFill>
                  <a:schemeClr val="bg1"/>
                </a:solidFill>
              </a:rPr>
              <a:t> </a:t>
            </a:r>
            <a:r>
              <a:rPr lang="en-US" sz="2000" b="1" dirty="0" err="1">
                <a:solidFill>
                  <a:schemeClr val="bg1"/>
                </a:solidFill>
              </a:rPr>
              <a:t>kinofilmlar,surat,kontur</a:t>
            </a:r>
            <a:r>
              <a:rPr lang="en-US" sz="2000" b="1" dirty="0">
                <a:solidFill>
                  <a:schemeClr val="bg1"/>
                </a:solidFill>
              </a:rPr>
              <a:t>, </a:t>
            </a:r>
            <a:r>
              <a:rPr lang="en-US" sz="2000" b="1" dirty="0" err="1">
                <a:solidFill>
                  <a:schemeClr val="bg1"/>
                </a:solidFill>
              </a:rPr>
              <a:t>xaritalar</a:t>
            </a:r>
            <a:r>
              <a:rPr lang="en-US" sz="2000" b="1" dirty="0">
                <a:solidFill>
                  <a:schemeClr val="bg1"/>
                </a:solidFill>
              </a:rPr>
              <a:t> </a:t>
            </a:r>
            <a:r>
              <a:rPr lang="en-US" sz="2000" b="1" dirty="0" err="1">
                <a:solidFill>
                  <a:schemeClr val="bg1"/>
                </a:solidFill>
              </a:rPr>
              <a:t>bo’yicha</a:t>
            </a:r>
            <a:r>
              <a:rPr lang="en-US" sz="2000" b="1" dirty="0">
                <a:solidFill>
                  <a:schemeClr val="bg1"/>
                </a:solidFill>
              </a:rPr>
              <a:t> </a:t>
            </a:r>
            <a:r>
              <a:rPr lang="en-US" sz="2000" b="1" dirty="0" err="1">
                <a:solidFill>
                  <a:schemeClr val="bg1"/>
                </a:solidFill>
              </a:rPr>
              <a:t>suhbat</a:t>
            </a:r>
            <a:r>
              <a:rPr lang="en-US" sz="2000" b="1" dirty="0">
                <a:solidFill>
                  <a:schemeClr val="bg1"/>
                </a:solidFill>
              </a:rPr>
              <a:t> </a:t>
            </a:r>
            <a:r>
              <a:rPr lang="en-US" sz="2000" b="1" dirty="0" err="1">
                <a:solidFill>
                  <a:schemeClr val="bg1"/>
                </a:solidFill>
              </a:rPr>
              <a:t>vaqtida</a:t>
            </a:r>
            <a:r>
              <a:rPr lang="en-US" sz="2000" b="1" dirty="0">
                <a:solidFill>
                  <a:schemeClr val="bg1"/>
                </a:solidFill>
              </a:rPr>
              <a:t> </a:t>
            </a:r>
            <a:r>
              <a:rPr lang="en-US" sz="2000" b="1" dirty="0" err="1">
                <a:solidFill>
                  <a:schemeClr val="bg1"/>
                </a:solidFill>
              </a:rPr>
              <a:t>o’quvchilar</a:t>
            </a:r>
            <a:r>
              <a:rPr lang="en-US" sz="2000" b="1" dirty="0">
                <a:solidFill>
                  <a:schemeClr val="bg1"/>
                </a:solidFill>
              </a:rPr>
              <a:t> </a:t>
            </a:r>
            <a:r>
              <a:rPr lang="en-US" sz="2000" b="1" dirty="0" err="1">
                <a:solidFill>
                  <a:schemeClr val="bg1"/>
                </a:solidFill>
              </a:rPr>
              <a:t>tomonidan</a:t>
            </a:r>
            <a:r>
              <a:rPr lang="en-US" sz="2000" b="1" dirty="0">
                <a:solidFill>
                  <a:schemeClr val="bg1"/>
                </a:solidFill>
              </a:rPr>
              <a:t> </a:t>
            </a:r>
            <a:r>
              <a:rPr lang="en-US" sz="2000" b="1" dirty="0" err="1">
                <a:solidFill>
                  <a:schemeClr val="bg1"/>
                </a:solidFill>
              </a:rPr>
              <a:t>tajribalar</a:t>
            </a:r>
            <a:r>
              <a:rPr lang="en-US" sz="2000" b="1" dirty="0">
                <a:solidFill>
                  <a:schemeClr val="bg1"/>
                </a:solidFill>
              </a:rPr>
              <a:t> </a:t>
            </a:r>
            <a:r>
              <a:rPr lang="en-US" sz="2000" b="1" dirty="0" err="1">
                <a:solidFill>
                  <a:schemeClr val="bg1"/>
                </a:solidFill>
              </a:rPr>
              <a:t>o’tkazilayotganda</a:t>
            </a:r>
            <a:r>
              <a:rPr lang="en-US" sz="2000" b="1" dirty="0">
                <a:solidFill>
                  <a:schemeClr val="bg1"/>
                </a:solidFill>
              </a:rPr>
              <a:t>, </a:t>
            </a:r>
            <a:r>
              <a:rPr lang="en-US" sz="2000" b="1" dirty="0" err="1">
                <a:solidFill>
                  <a:schemeClr val="bg1"/>
                </a:solidFill>
              </a:rPr>
              <a:t>masalalar</a:t>
            </a:r>
            <a:r>
              <a:rPr lang="en-US" sz="2000" b="1" dirty="0">
                <a:solidFill>
                  <a:schemeClr val="bg1"/>
                </a:solidFill>
              </a:rPr>
              <a:t> </a:t>
            </a:r>
            <a:r>
              <a:rPr lang="en-US" sz="2000" b="1" dirty="0" err="1">
                <a:solidFill>
                  <a:schemeClr val="bg1"/>
                </a:solidFill>
              </a:rPr>
              <a:t>yechish</a:t>
            </a:r>
            <a:r>
              <a:rPr lang="en-US" sz="2000" b="1" dirty="0">
                <a:solidFill>
                  <a:schemeClr val="bg1"/>
                </a:solidFill>
              </a:rPr>
              <a:t>, </a:t>
            </a:r>
            <a:r>
              <a:rPr lang="en-US" sz="2000" b="1" dirty="0" err="1">
                <a:solidFill>
                  <a:schemeClr val="bg1"/>
                </a:solidFill>
              </a:rPr>
              <a:t>mashqlar</a:t>
            </a:r>
            <a:r>
              <a:rPr lang="en-US" sz="2000" b="1" dirty="0">
                <a:solidFill>
                  <a:schemeClr val="bg1"/>
                </a:solidFill>
              </a:rPr>
              <a:t> </a:t>
            </a:r>
            <a:r>
              <a:rPr lang="en-US" sz="2000" b="1" dirty="0" err="1">
                <a:solidFill>
                  <a:schemeClr val="bg1"/>
                </a:solidFill>
              </a:rPr>
              <a:t>bajarilayotgan</a:t>
            </a:r>
            <a:r>
              <a:rPr lang="en-US" b="1" dirty="0" err="1">
                <a:solidFill>
                  <a:schemeClr val="bg1"/>
                </a:solidFill>
              </a:rPr>
              <a:t>da</a:t>
            </a:r>
            <a:r>
              <a:rPr lang="en-US" b="1" dirty="0">
                <a:solidFill>
                  <a:schemeClr val="bg1"/>
                </a:solidFill>
              </a:rPr>
              <a:t> </a:t>
            </a:r>
            <a:r>
              <a:rPr lang="en-US" b="1" dirty="0" err="1">
                <a:solidFill>
                  <a:schemeClr val="bg1"/>
                </a:solidFill>
              </a:rPr>
              <a:t>bilimlarni</a:t>
            </a:r>
            <a:r>
              <a:rPr lang="en-US" b="1" dirty="0">
                <a:solidFill>
                  <a:schemeClr val="bg1"/>
                </a:solidFill>
              </a:rPr>
              <a:t> frontal </a:t>
            </a:r>
            <a:r>
              <a:rPr lang="en-US" b="1" dirty="0" err="1">
                <a:solidFill>
                  <a:schemeClr val="bg1"/>
                </a:solidFill>
              </a:rPr>
              <a:t>yoki</a:t>
            </a:r>
            <a:r>
              <a:rPr lang="en-US" b="1" dirty="0">
                <a:solidFill>
                  <a:schemeClr val="bg1"/>
                </a:solidFill>
              </a:rPr>
              <a:t> </a:t>
            </a:r>
            <a:r>
              <a:rPr lang="en-US" b="1" dirty="0" err="1">
                <a:solidFill>
                  <a:schemeClr val="bg1"/>
                </a:solidFill>
              </a:rPr>
              <a:t>indidual</a:t>
            </a:r>
            <a:r>
              <a:rPr lang="en-US" b="1" dirty="0">
                <a:solidFill>
                  <a:schemeClr val="bg1"/>
                </a:solidFill>
              </a:rPr>
              <a:t> </a:t>
            </a:r>
            <a:r>
              <a:rPr lang="en-US" b="1" dirty="0" err="1">
                <a:solidFill>
                  <a:schemeClr val="bg1"/>
                </a:solidFill>
              </a:rPr>
              <a:t>tekshirish</a:t>
            </a:r>
            <a:r>
              <a:rPr lang="en-US" dirty="0">
                <a:solidFill>
                  <a:schemeClr val="bg1"/>
                </a:solidFill>
              </a:rPr>
              <a:t>.</a:t>
            </a:r>
            <a:endParaRPr lang="ru-RU" dirty="0">
              <a:solidFill>
                <a:schemeClr val="bg1"/>
              </a:solidFill>
            </a:endParaRPr>
          </a:p>
        </p:txBody>
      </p:sp>
    </p:spTree>
  </p:cSld>
  <p:clrMapOvr>
    <a:masterClrMapping/>
  </p:clrMapOvr>
  <p:transition>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Объект 2"/>
          <p:cNvSpPr>
            <a:spLocks noGrp="1"/>
          </p:cNvSpPr>
          <p:nvPr>
            <p:ph idx="1"/>
          </p:nvPr>
        </p:nvSpPr>
        <p:spPr>
          <a:xfrm>
            <a:off x="1103313" y="450850"/>
            <a:ext cx="8947150" cy="6005513"/>
          </a:xfrm>
        </p:spPr>
        <p:txBody>
          <a:bodyPr/>
          <a:lstStyle/>
          <a:p>
            <a:pPr marL="0" indent="0">
              <a:buFont typeface="Wingdings 3" pitchFamily="18" charset="2"/>
              <a:buNone/>
            </a:pPr>
            <a:endParaRPr lang="ru-RU" sz="3600" smtClean="0"/>
          </a:p>
        </p:txBody>
      </p:sp>
      <p:sp>
        <p:nvSpPr>
          <p:cNvPr id="2" name="Стрелка вправо 1"/>
          <p:cNvSpPr/>
          <p:nvPr/>
        </p:nvSpPr>
        <p:spPr>
          <a:xfrm>
            <a:off x="1257300" y="735013"/>
            <a:ext cx="6396038" cy="2208212"/>
          </a:xfrm>
          <a:prstGeom prst="rightArrow">
            <a:avLst>
              <a:gd name="adj1" fmla="val 100000"/>
              <a:gd name="adj2" fmla="val 48671"/>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err="1">
                <a:ln w="0"/>
                <a:solidFill>
                  <a:schemeClr val="accent1">
                    <a:lumMod val="50000"/>
                  </a:schemeClr>
                </a:solidFill>
                <a:effectLst>
                  <a:outerShdw blurRad="38100" dist="19050" dir="2700000" algn="tl" rotWithShape="0">
                    <a:schemeClr val="dk1">
                      <a:alpha val="40000"/>
                    </a:schemeClr>
                  </a:outerShdw>
                </a:effectLst>
              </a:rPr>
              <a:t>Takrorlash</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turlaridan</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biri</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o’quvchilar</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bilimini</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og’zaki</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tekshirishdir</a:t>
            </a:r>
            <a:r>
              <a:rPr lang="en-US" dirty="0">
                <a:ln w="0"/>
                <a:solidFill>
                  <a:schemeClr val="accent1">
                    <a:lumMod val="50000"/>
                  </a:schemeClr>
                </a:solidFill>
                <a:effectLst>
                  <a:outerShdw blurRad="38100" dist="19050" dir="2700000" algn="tl" rotWithShape="0">
                    <a:schemeClr val="dk1">
                      <a:alpha val="40000"/>
                    </a:schemeClr>
                  </a:outerShdw>
                </a:effectLst>
              </a:rPr>
              <a:t>, u </a:t>
            </a:r>
            <a:r>
              <a:rPr lang="en-US" dirty="0" err="1">
                <a:ln w="0"/>
                <a:solidFill>
                  <a:schemeClr val="accent1">
                    <a:lumMod val="50000"/>
                  </a:schemeClr>
                </a:solidFill>
                <a:effectLst>
                  <a:outerShdw blurRad="38100" dist="19050" dir="2700000" algn="tl" rotWithShape="0">
                    <a:schemeClr val="dk1">
                      <a:alpha val="40000"/>
                    </a:schemeClr>
                  </a:outerShdw>
                </a:effectLst>
              </a:rPr>
              <a:t>har</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bir</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darsda</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o’quvchilarni</a:t>
            </a:r>
            <a:r>
              <a:rPr lang="en-US" dirty="0">
                <a:ln w="0"/>
                <a:solidFill>
                  <a:schemeClr val="accent1">
                    <a:lumMod val="50000"/>
                  </a:schemeClr>
                </a:solidFill>
                <a:effectLst>
                  <a:outerShdw blurRad="38100" dist="19050" dir="2700000" algn="tl" rotWithShape="0">
                    <a:schemeClr val="dk1">
                      <a:alpha val="40000"/>
                    </a:schemeClr>
                  </a:outerShdw>
                </a:effectLst>
              </a:rPr>
              <a:t> frontal </a:t>
            </a:r>
            <a:r>
              <a:rPr lang="en-US" dirty="0" err="1">
                <a:ln w="0"/>
                <a:solidFill>
                  <a:schemeClr val="accent1">
                    <a:lumMod val="50000"/>
                  </a:schemeClr>
                </a:solidFill>
                <a:effectLst>
                  <a:outerShdw blurRad="38100" dist="19050" dir="2700000" algn="tl" rotWithShape="0">
                    <a:schemeClr val="dk1">
                      <a:alpha val="40000"/>
                    </a:schemeClr>
                  </a:outerShdw>
                </a:effectLst>
              </a:rPr>
              <a:t>so’rash</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yoki</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ayrim</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o’quvchilarni</a:t>
            </a:r>
            <a:r>
              <a:rPr lang="en-US" dirty="0">
                <a:ln w="0"/>
                <a:solidFill>
                  <a:schemeClr val="accent1">
                    <a:lumMod val="50000"/>
                  </a:schemeClr>
                </a:solidFill>
                <a:effectLst>
                  <a:outerShdw blurRad="38100" dist="19050" dir="2700000" algn="tl" rotWithShape="0">
                    <a:schemeClr val="dk1">
                      <a:alpha val="40000"/>
                    </a:schemeClr>
                  </a:outerShdw>
                </a:effectLst>
              </a:rPr>
              <a:t> individual </a:t>
            </a:r>
            <a:r>
              <a:rPr lang="en-US" dirty="0" err="1">
                <a:ln w="0"/>
                <a:solidFill>
                  <a:schemeClr val="accent1">
                    <a:lumMod val="50000"/>
                  </a:schemeClr>
                </a:solidFill>
                <a:effectLst>
                  <a:outerShdw blurRad="38100" dist="19050" dir="2700000" algn="tl" rotWithShape="0">
                    <a:schemeClr val="dk1">
                      <a:alpha val="40000"/>
                    </a:schemeClr>
                  </a:outerShdw>
                </a:effectLst>
              </a:rPr>
              <a:t>so’rash</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accent1">
                    <a:lumMod val="50000"/>
                  </a:schemeClr>
                </a:solidFill>
                <a:effectLst>
                  <a:outerShdw blurRad="38100" dist="19050" dir="2700000" algn="tl" rotWithShape="0">
                    <a:schemeClr val="dk1">
                      <a:alpha val="40000"/>
                    </a:schemeClr>
                  </a:outerShdw>
                </a:effectLst>
              </a:rPr>
              <a:t>orqali</a:t>
            </a:r>
            <a:r>
              <a:rPr lang="en-US" dirty="0">
                <a:ln w="0"/>
                <a:solidFill>
                  <a:schemeClr val="accent1">
                    <a:lumMod val="50000"/>
                  </a:schemeClr>
                </a:solidFill>
                <a:effectLst>
                  <a:outerShdw blurRad="38100" dist="19050" dir="2700000" algn="tl" rotWithShape="0">
                    <a:schemeClr val="dk1">
                      <a:alpha val="40000"/>
                    </a:schemeClr>
                  </a:outerShdw>
                </a:effectLst>
              </a:rPr>
              <a:t> </a:t>
            </a:r>
            <a:r>
              <a:rPr lang="en-US" dirty="0" err="1">
                <a:ln w="0"/>
                <a:solidFill>
                  <a:schemeClr val="bg1">
                    <a:lumMod val="95000"/>
                    <a:lumOff val="5000"/>
                  </a:schemeClr>
                </a:solidFill>
                <a:effectLst>
                  <a:outerShdw blurRad="38100" dist="19050" dir="2700000" algn="tl" rotWithShape="0">
                    <a:schemeClr val="dk1">
                      <a:alpha val="40000"/>
                    </a:schemeClr>
                  </a:outerShdw>
                </a:effectLst>
              </a:rPr>
              <a:t>kuzatiladi</a:t>
            </a:r>
            <a:r>
              <a:rPr lang="en-US" dirty="0">
                <a:ln w="0"/>
                <a:solidFill>
                  <a:schemeClr val="tx1"/>
                </a:solidFill>
                <a:effectLst>
                  <a:outerShdw blurRad="38100" dist="19050" dir="2700000" algn="tl" rotWithShape="0">
                    <a:schemeClr val="dk1">
                      <a:alpha val="40000"/>
                    </a:schemeClr>
                  </a:outerShdw>
                </a:effectLst>
              </a:rPr>
              <a:t>.</a:t>
            </a:r>
            <a:endParaRPr lang="ru-RU" dirty="0">
              <a:solidFill>
                <a:schemeClr val="bg1"/>
              </a:solidFill>
            </a:endParaRPr>
          </a:p>
        </p:txBody>
      </p:sp>
      <p:sp>
        <p:nvSpPr>
          <p:cNvPr id="4" name="Стрелка вниз 3"/>
          <p:cNvSpPr/>
          <p:nvPr/>
        </p:nvSpPr>
        <p:spPr>
          <a:xfrm>
            <a:off x="7132638" y="2517775"/>
            <a:ext cx="2728912" cy="3544888"/>
          </a:xfrm>
          <a:prstGeom prst="downArrow">
            <a:avLst>
              <a:gd name="adj1" fmla="val 100000"/>
              <a:gd name="adj2" fmla="val 50000"/>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b="1" dirty="0">
                <a:solidFill>
                  <a:schemeClr val="bg2">
                    <a:lumMod val="60000"/>
                    <a:lumOff val="40000"/>
                  </a:schemeClr>
                </a:solidFill>
              </a:rPr>
              <a:t>Frontal </a:t>
            </a:r>
            <a:r>
              <a:rPr lang="en-US" b="1" dirty="0" err="1">
                <a:solidFill>
                  <a:schemeClr val="bg2">
                    <a:lumMod val="60000"/>
                    <a:lumOff val="40000"/>
                  </a:schemeClr>
                </a:solidFill>
              </a:rPr>
              <a:t>so’rashning</a:t>
            </a:r>
            <a:r>
              <a:rPr lang="en-US" b="1" dirty="0">
                <a:solidFill>
                  <a:schemeClr val="bg2">
                    <a:lumMod val="60000"/>
                    <a:lumOff val="40000"/>
                  </a:schemeClr>
                </a:solidFill>
              </a:rPr>
              <a:t> </a:t>
            </a:r>
            <a:r>
              <a:rPr lang="en-US" b="1" dirty="0" err="1">
                <a:solidFill>
                  <a:schemeClr val="bg2">
                    <a:lumMod val="60000"/>
                    <a:lumOff val="40000"/>
                  </a:schemeClr>
                </a:solidFill>
              </a:rPr>
              <a:t>qimmati</a:t>
            </a:r>
            <a:r>
              <a:rPr lang="en-US" b="1" dirty="0">
                <a:solidFill>
                  <a:schemeClr val="bg2">
                    <a:lumMod val="60000"/>
                    <a:lumOff val="40000"/>
                  </a:schemeClr>
                </a:solidFill>
              </a:rPr>
              <a:t>- </a:t>
            </a:r>
            <a:r>
              <a:rPr lang="en-US" b="1" dirty="0" err="1">
                <a:solidFill>
                  <a:schemeClr val="bg2">
                    <a:lumMod val="60000"/>
                    <a:lumOff val="40000"/>
                  </a:schemeClr>
                </a:solidFill>
              </a:rPr>
              <a:t>bunda</a:t>
            </a:r>
            <a:r>
              <a:rPr lang="en-US" b="1" dirty="0">
                <a:solidFill>
                  <a:schemeClr val="bg2">
                    <a:lumMod val="60000"/>
                    <a:lumOff val="40000"/>
                  </a:schemeClr>
                </a:solidFill>
              </a:rPr>
              <a:t> </a:t>
            </a:r>
            <a:r>
              <a:rPr lang="en-US" b="1" dirty="0" err="1">
                <a:solidFill>
                  <a:schemeClr val="bg2">
                    <a:lumMod val="60000"/>
                    <a:lumOff val="40000"/>
                  </a:schemeClr>
                </a:solidFill>
              </a:rPr>
              <a:t>javob</a:t>
            </a:r>
            <a:r>
              <a:rPr lang="en-US" b="1" dirty="0">
                <a:solidFill>
                  <a:schemeClr val="bg2">
                    <a:lumMod val="60000"/>
                    <a:lumOff val="40000"/>
                  </a:schemeClr>
                </a:solidFill>
              </a:rPr>
              <a:t> </a:t>
            </a:r>
            <a:r>
              <a:rPr lang="en-US" b="1" dirty="0" err="1">
                <a:solidFill>
                  <a:schemeClr val="bg2">
                    <a:lumMod val="60000"/>
                    <a:lumOff val="40000"/>
                  </a:schemeClr>
                </a:solidFill>
              </a:rPr>
              <a:t>berishga</a:t>
            </a:r>
            <a:r>
              <a:rPr lang="en-US" b="1" dirty="0">
                <a:solidFill>
                  <a:schemeClr val="bg2">
                    <a:lumMod val="60000"/>
                    <a:lumOff val="40000"/>
                  </a:schemeClr>
                </a:solidFill>
              </a:rPr>
              <a:t> </a:t>
            </a:r>
            <a:r>
              <a:rPr lang="en-US" b="1" dirty="0" err="1">
                <a:solidFill>
                  <a:schemeClr val="bg2">
                    <a:lumMod val="60000"/>
                    <a:lumOff val="40000"/>
                  </a:schemeClr>
                </a:solidFill>
              </a:rPr>
              <a:t>ko’proq</a:t>
            </a:r>
            <a:r>
              <a:rPr lang="en-US" b="1" dirty="0">
                <a:solidFill>
                  <a:schemeClr val="bg2">
                    <a:lumMod val="60000"/>
                    <a:lumOff val="40000"/>
                  </a:schemeClr>
                </a:solidFill>
              </a:rPr>
              <a:t> </a:t>
            </a:r>
            <a:r>
              <a:rPr lang="en-US" b="1" dirty="0" err="1">
                <a:solidFill>
                  <a:schemeClr val="bg2">
                    <a:lumMod val="60000"/>
                    <a:lumOff val="40000"/>
                  </a:schemeClr>
                </a:solidFill>
              </a:rPr>
              <a:t>sondagi</a:t>
            </a:r>
            <a:r>
              <a:rPr lang="en-US" b="1" dirty="0">
                <a:solidFill>
                  <a:schemeClr val="bg2">
                    <a:lumMod val="60000"/>
                    <a:lumOff val="40000"/>
                  </a:schemeClr>
                </a:solidFill>
              </a:rPr>
              <a:t> </a:t>
            </a:r>
            <a:r>
              <a:rPr lang="en-US" b="1" dirty="0" err="1">
                <a:solidFill>
                  <a:schemeClr val="bg2">
                    <a:lumMod val="60000"/>
                    <a:lumOff val="40000"/>
                  </a:schemeClr>
                </a:solidFill>
              </a:rPr>
              <a:t>o’quvchilarni</a:t>
            </a:r>
            <a:r>
              <a:rPr lang="en-US" b="1" dirty="0">
                <a:solidFill>
                  <a:schemeClr val="bg2">
                    <a:lumMod val="60000"/>
                    <a:lumOff val="40000"/>
                  </a:schemeClr>
                </a:solidFill>
              </a:rPr>
              <a:t> </a:t>
            </a:r>
            <a:r>
              <a:rPr lang="en-US" b="1" dirty="0" err="1">
                <a:solidFill>
                  <a:schemeClr val="bg2">
                    <a:lumMod val="60000"/>
                    <a:lumOff val="40000"/>
                  </a:schemeClr>
                </a:solidFill>
              </a:rPr>
              <a:t>jalb</a:t>
            </a:r>
            <a:r>
              <a:rPr lang="en-US" b="1" dirty="0">
                <a:solidFill>
                  <a:schemeClr val="bg2">
                    <a:lumMod val="60000"/>
                    <a:lumOff val="40000"/>
                  </a:schemeClr>
                </a:solidFill>
              </a:rPr>
              <a:t> </a:t>
            </a:r>
            <a:r>
              <a:rPr lang="en-US" b="1" dirty="0" err="1">
                <a:solidFill>
                  <a:schemeClr val="bg2">
                    <a:lumMod val="60000"/>
                    <a:lumOff val="40000"/>
                  </a:schemeClr>
                </a:solidFill>
              </a:rPr>
              <a:t>qilish</a:t>
            </a:r>
            <a:r>
              <a:rPr lang="en-US" b="1" dirty="0">
                <a:solidFill>
                  <a:schemeClr val="bg2">
                    <a:lumMod val="60000"/>
                    <a:lumOff val="40000"/>
                  </a:schemeClr>
                </a:solidFill>
              </a:rPr>
              <a:t> </a:t>
            </a:r>
            <a:r>
              <a:rPr lang="en-US" b="1" dirty="0" err="1">
                <a:solidFill>
                  <a:schemeClr val="bg2">
                    <a:lumMod val="60000"/>
                    <a:lumOff val="40000"/>
                  </a:schemeClr>
                </a:solidFill>
              </a:rPr>
              <a:t>va</a:t>
            </a:r>
            <a:r>
              <a:rPr lang="en-US" b="1" dirty="0">
                <a:solidFill>
                  <a:schemeClr val="bg2">
                    <a:lumMod val="60000"/>
                    <a:lumOff val="40000"/>
                  </a:schemeClr>
                </a:solidFill>
              </a:rPr>
              <a:t> </a:t>
            </a:r>
            <a:r>
              <a:rPr lang="en-US" b="1" dirty="0" err="1">
                <a:solidFill>
                  <a:schemeClr val="bg2">
                    <a:lumMod val="60000"/>
                    <a:lumOff val="40000"/>
                  </a:schemeClr>
                </a:solidFill>
              </a:rPr>
              <a:t>butun</a:t>
            </a:r>
            <a:r>
              <a:rPr lang="en-US" b="1" dirty="0">
                <a:solidFill>
                  <a:schemeClr val="bg2">
                    <a:lumMod val="60000"/>
                    <a:lumOff val="40000"/>
                  </a:schemeClr>
                </a:solidFill>
              </a:rPr>
              <a:t> </a:t>
            </a:r>
            <a:r>
              <a:rPr lang="en-US" b="1" dirty="0" err="1">
                <a:solidFill>
                  <a:schemeClr val="bg2">
                    <a:lumMod val="60000"/>
                    <a:lumOff val="40000"/>
                  </a:schemeClr>
                </a:solidFill>
              </a:rPr>
              <a:t>sinf</a:t>
            </a:r>
            <a:r>
              <a:rPr lang="en-US" b="1" dirty="0">
                <a:solidFill>
                  <a:schemeClr val="bg2">
                    <a:lumMod val="60000"/>
                    <a:lumOff val="40000"/>
                  </a:schemeClr>
                </a:solidFill>
              </a:rPr>
              <a:t> </a:t>
            </a:r>
            <a:r>
              <a:rPr lang="en-US" b="1" dirty="0" err="1">
                <a:solidFill>
                  <a:schemeClr val="bg2">
                    <a:lumMod val="60000"/>
                    <a:lumOff val="40000"/>
                  </a:schemeClr>
                </a:solidFill>
              </a:rPr>
              <a:t>e’tiborini</a:t>
            </a:r>
            <a:r>
              <a:rPr lang="en-US" b="1" dirty="0">
                <a:solidFill>
                  <a:schemeClr val="bg2">
                    <a:lumMod val="60000"/>
                    <a:lumOff val="40000"/>
                  </a:schemeClr>
                </a:solidFill>
              </a:rPr>
              <a:t> </a:t>
            </a:r>
            <a:r>
              <a:rPr lang="en-US" b="1" dirty="0" err="1">
                <a:solidFill>
                  <a:schemeClr val="bg2">
                    <a:lumMod val="60000"/>
                    <a:lumOff val="40000"/>
                  </a:schemeClr>
                </a:solidFill>
              </a:rPr>
              <a:t>ushlab</a:t>
            </a:r>
            <a:r>
              <a:rPr lang="en-US" b="1" dirty="0">
                <a:solidFill>
                  <a:schemeClr val="bg2">
                    <a:lumMod val="60000"/>
                    <a:lumOff val="40000"/>
                  </a:schemeClr>
                </a:solidFill>
              </a:rPr>
              <a:t> </a:t>
            </a:r>
            <a:r>
              <a:rPr lang="en-US" b="1" dirty="0" err="1">
                <a:solidFill>
                  <a:schemeClr val="bg2">
                    <a:lumMod val="60000"/>
                    <a:lumOff val="40000"/>
                  </a:schemeClr>
                </a:solidFill>
              </a:rPr>
              <a:t>turish</a:t>
            </a:r>
            <a:r>
              <a:rPr lang="en-US" b="1" dirty="0">
                <a:solidFill>
                  <a:schemeClr val="bg2">
                    <a:lumMod val="60000"/>
                    <a:lumOff val="40000"/>
                  </a:schemeClr>
                </a:solidFill>
              </a:rPr>
              <a:t> </a:t>
            </a:r>
            <a:r>
              <a:rPr lang="en-US" b="1" dirty="0" err="1">
                <a:solidFill>
                  <a:schemeClr val="bg2">
                    <a:lumMod val="60000"/>
                    <a:lumOff val="40000"/>
                  </a:schemeClr>
                </a:solidFill>
              </a:rPr>
              <a:t>imkoniyatini</a:t>
            </a:r>
            <a:r>
              <a:rPr lang="en-US" b="1" dirty="0">
                <a:solidFill>
                  <a:schemeClr val="bg2">
                    <a:lumMod val="60000"/>
                    <a:lumOff val="40000"/>
                  </a:schemeClr>
                </a:solidFill>
              </a:rPr>
              <a:t> </a:t>
            </a:r>
            <a:r>
              <a:rPr lang="en-US" b="1" dirty="0" err="1">
                <a:solidFill>
                  <a:schemeClr val="bg2">
                    <a:lumMod val="60000"/>
                    <a:lumOff val="40000"/>
                  </a:schemeClr>
                </a:solidFill>
              </a:rPr>
              <a:t>beradi</a:t>
            </a:r>
            <a:r>
              <a:rPr lang="en-US" b="1" dirty="0">
                <a:solidFill>
                  <a:schemeClr val="bg2">
                    <a:lumMod val="60000"/>
                    <a:lumOff val="40000"/>
                  </a:schemeClr>
                </a:solidFill>
              </a:rPr>
              <a:t>.</a:t>
            </a:r>
            <a:endParaRPr lang="ru-RU" b="1" dirty="0">
              <a:solidFill>
                <a:schemeClr val="bg2">
                  <a:lumMod val="60000"/>
                  <a:lumOff val="40000"/>
                </a:schemeClr>
              </a:solidFill>
            </a:endParaRPr>
          </a:p>
        </p:txBody>
      </p:sp>
      <p:sp>
        <p:nvSpPr>
          <p:cNvPr id="5" name="Скругленный прямоугольник 4"/>
          <p:cNvSpPr/>
          <p:nvPr/>
        </p:nvSpPr>
        <p:spPr>
          <a:xfrm>
            <a:off x="4178300" y="4811713"/>
            <a:ext cx="9144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sp>
        <p:nvSpPr>
          <p:cNvPr id="6" name="Овал 5"/>
          <p:cNvSpPr/>
          <p:nvPr/>
        </p:nvSpPr>
        <p:spPr>
          <a:xfrm>
            <a:off x="1736725" y="3228975"/>
            <a:ext cx="4122738" cy="2911475"/>
          </a:xfrm>
          <a:prstGeom prst="ellipse">
            <a:avLst/>
          </a:prstGeom>
          <a:solidFill>
            <a:schemeClr val="accent6">
              <a:lumMod val="5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dirty="0" err="1">
                <a:solidFill>
                  <a:schemeClr val="bg1">
                    <a:lumMod val="95000"/>
                    <a:lumOff val="5000"/>
                  </a:schemeClr>
                </a:solidFill>
              </a:rPr>
              <a:t>Ta’lim</a:t>
            </a:r>
            <a:r>
              <a:rPr lang="en-US" dirty="0">
                <a:solidFill>
                  <a:schemeClr val="bg1">
                    <a:lumMod val="95000"/>
                    <a:lumOff val="5000"/>
                  </a:schemeClr>
                </a:solidFill>
              </a:rPr>
              <a:t> </a:t>
            </a:r>
            <a:r>
              <a:rPr lang="en-US" dirty="0" err="1">
                <a:solidFill>
                  <a:schemeClr val="bg1">
                    <a:lumMod val="95000"/>
                    <a:lumOff val="5000"/>
                  </a:schemeClr>
                </a:solidFill>
              </a:rPr>
              <a:t>tarbiya</a:t>
            </a:r>
            <a:r>
              <a:rPr lang="en-US" dirty="0">
                <a:solidFill>
                  <a:schemeClr val="bg1">
                    <a:lumMod val="95000"/>
                    <a:lumOff val="5000"/>
                  </a:schemeClr>
                </a:solidFill>
              </a:rPr>
              <a:t> </a:t>
            </a:r>
            <a:r>
              <a:rPr lang="en-US" dirty="0" err="1">
                <a:solidFill>
                  <a:schemeClr val="bg1">
                    <a:lumMod val="95000"/>
                    <a:lumOff val="5000"/>
                  </a:schemeClr>
                </a:solidFill>
              </a:rPr>
              <a:t>va</a:t>
            </a:r>
            <a:r>
              <a:rPr lang="en-US" dirty="0">
                <a:solidFill>
                  <a:schemeClr val="bg1">
                    <a:lumMod val="95000"/>
                    <a:lumOff val="5000"/>
                  </a:schemeClr>
                </a:solidFill>
              </a:rPr>
              <a:t> </a:t>
            </a:r>
            <a:r>
              <a:rPr lang="en-US" dirty="0" err="1">
                <a:solidFill>
                  <a:schemeClr val="bg1">
                    <a:lumMod val="95000"/>
                    <a:lumOff val="5000"/>
                  </a:schemeClr>
                </a:solidFill>
              </a:rPr>
              <a:t>o’qish</a:t>
            </a:r>
            <a:r>
              <a:rPr lang="en-US" dirty="0">
                <a:solidFill>
                  <a:schemeClr val="bg1">
                    <a:lumMod val="95000"/>
                    <a:lumOff val="5000"/>
                  </a:schemeClr>
                </a:solidFill>
              </a:rPr>
              <a:t> </a:t>
            </a:r>
            <a:r>
              <a:rPr lang="en-US" dirty="0" err="1">
                <a:solidFill>
                  <a:schemeClr val="bg1">
                    <a:lumMod val="95000"/>
                    <a:lumOff val="5000"/>
                  </a:schemeClr>
                </a:solidFill>
              </a:rPr>
              <a:t>jarayonida</a:t>
            </a:r>
            <a:r>
              <a:rPr lang="en-US" dirty="0">
                <a:solidFill>
                  <a:schemeClr val="bg1">
                    <a:lumMod val="95000"/>
                    <a:lumOff val="5000"/>
                  </a:schemeClr>
                </a:solidFill>
              </a:rPr>
              <a:t> </a:t>
            </a:r>
            <a:r>
              <a:rPr lang="en-US" dirty="0" err="1">
                <a:solidFill>
                  <a:schemeClr val="bg1">
                    <a:lumMod val="95000"/>
                    <a:lumOff val="5000"/>
                  </a:schemeClr>
                </a:solidFill>
              </a:rPr>
              <a:t>o’qituvchi</a:t>
            </a:r>
            <a:r>
              <a:rPr lang="en-US" dirty="0">
                <a:solidFill>
                  <a:schemeClr val="bg1">
                    <a:lumMod val="95000"/>
                    <a:lumOff val="5000"/>
                  </a:schemeClr>
                </a:solidFill>
              </a:rPr>
              <a:t> </a:t>
            </a:r>
            <a:r>
              <a:rPr lang="en-US" dirty="0" err="1">
                <a:solidFill>
                  <a:schemeClr val="bg1">
                    <a:lumMod val="95000"/>
                    <a:lumOff val="5000"/>
                  </a:schemeClr>
                </a:solidFill>
              </a:rPr>
              <a:t>o’quvchilarni</a:t>
            </a:r>
            <a:r>
              <a:rPr lang="en-US" dirty="0">
                <a:solidFill>
                  <a:schemeClr val="bg1">
                    <a:lumMod val="95000"/>
                    <a:lumOff val="5000"/>
                  </a:schemeClr>
                </a:solidFill>
              </a:rPr>
              <a:t> </a:t>
            </a:r>
            <a:r>
              <a:rPr lang="en-US" dirty="0" err="1">
                <a:solidFill>
                  <a:schemeClr val="bg1">
                    <a:lumMod val="95000"/>
                    <a:lumOff val="5000"/>
                  </a:schemeClr>
                </a:solidFill>
              </a:rPr>
              <a:t>bilimini</a:t>
            </a:r>
            <a:r>
              <a:rPr lang="en-US" dirty="0">
                <a:solidFill>
                  <a:schemeClr val="bg1">
                    <a:lumMod val="95000"/>
                    <a:lumOff val="5000"/>
                  </a:schemeClr>
                </a:solidFill>
              </a:rPr>
              <a:t> </a:t>
            </a:r>
            <a:r>
              <a:rPr lang="en-US" dirty="0" err="1">
                <a:solidFill>
                  <a:schemeClr val="bg1">
                    <a:lumMod val="95000"/>
                    <a:lumOff val="5000"/>
                  </a:schemeClr>
                </a:solidFill>
              </a:rPr>
              <a:t>tekshirib</a:t>
            </a:r>
            <a:r>
              <a:rPr lang="en-US" dirty="0">
                <a:solidFill>
                  <a:schemeClr val="bg1">
                    <a:lumMod val="95000"/>
                    <a:lumOff val="5000"/>
                  </a:schemeClr>
                </a:solidFill>
              </a:rPr>
              <a:t>, </a:t>
            </a:r>
            <a:r>
              <a:rPr lang="en-US" dirty="0" err="1">
                <a:solidFill>
                  <a:schemeClr val="bg1">
                    <a:lumMod val="95000"/>
                    <a:lumOff val="5000"/>
                  </a:schemeClr>
                </a:solidFill>
              </a:rPr>
              <a:t>baholab</a:t>
            </a:r>
            <a:r>
              <a:rPr lang="en-US" dirty="0">
                <a:solidFill>
                  <a:schemeClr val="bg1">
                    <a:lumMod val="95000"/>
                    <a:lumOff val="5000"/>
                  </a:schemeClr>
                </a:solidFill>
              </a:rPr>
              <a:t> </a:t>
            </a:r>
            <a:r>
              <a:rPr lang="en-US" dirty="0" err="1">
                <a:solidFill>
                  <a:schemeClr val="bg1">
                    <a:lumMod val="95000"/>
                    <a:lumOff val="5000"/>
                  </a:schemeClr>
                </a:solidFill>
              </a:rPr>
              <a:t>boradi</a:t>
            </a:r>
            <a:r>
              <a:rPr lang="en-US" dirty="0">
                <a:solidFill>
                  <a:schemeClr val="bg1">
                    <a:lumMod val="95000"/>
                    <a:lumOff val="5000"/>
                  </a:schemeClr>
                </a:solidFill>
              </a:rPr>
              <a:t>.</a:t>
            </a:r>
            <a:endParaRPr lang="ru-RU" dirty="0">
              <a:solidFill>
                <a:schemeClr val="bg1">
                  <a:lumMod val="95000"/>
                  <a:lumOff val="5000"/>
                </a:schemeClr>
              </a:solidFill>
            </a:endParaRPr>
          </a:p>
        </p:txBody>
      </p:sp>
    </p:spTree>
  </p:cSld>
  <p:clrMapOvr>
    <a:masterClrMapping/>
  </p:clrMapOvr>
  <p:transition>
    <p:wheel spokes="2"/>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кругленный прямоугольник 3"/>
          <p:cNvSpPr/>
          <p:nvPr/>
        </p:nvSpPr>
        <p:spPr>
          <a:xfrm>
            <a:off x="436563" y="520700"/>
            <a:ext cx="9959975" cy="5894388"/>
          </a:xfrm>
          <a:prstGeom prst="roundRect">
            <a:avLst/>
          </a:prstGeom>
        </p:spPr>
        <p:style>
          <a:lnRef idx="1">
            <a:schemeClr val="accent2"/>
          </a:lnRef>
          <a:fillRef idx="3">
            <a:schemeClr val="accent2"/>
          </a:fillRef>
          <a:effectRef idx="2">
            <a:schemeClr val="accent2"/>
          </a:effectRef>
          <a:fontRef idx="minor">
            <a:schemeClr val="lt1"/>
          </a:fontRef>
        </p:style>
        <p:txBody>
          <a:bodyPr anchor="ctr"/>
          <a:lstStyle/>
          <a:p>
            <a:pPr fontAlgn="auto">
              <a:spcBef>
                <a:spcPts val="0"/>
              </a:spcBef>
              <a:spcAft>
                <a:spcPts val="0"/>
              </a:spcAft>
              <a:defRPr/>
            </a:pPr>
            <a:r>
              <a:rPr lang="en-US" sz="4000" dirty="0" err="1">
                <a:solidFill>
                  <a:schemeClr val="bg1"/>
                </a:solidFill>
              </a:rPr>
              <a:t>Yozma</a:t>
            </a:r>
            <a:r>
              <a:rPr lang="en-US" sz="4000" dirty="0">
                <a:solidFill>
                  <a:schemeClr val="bg1"/>
                </a:solidFill>
              </a:rPr>
              <a:t> </a:t>
            </a:r>
            <a:r>
              <a:rPr lang="en-US" sz="4000" dirty="0" err="1">
                <a:solidFill>
                  <a:schemeClr val="bg1"/>
                </a:solidFill>
              </a:rPr>
              <a:t>tekshirish-savollarga</a:t>
            </a:r>
            <a:r>
              <a:rPr lang="en-US" sz="4000" dirty="0">
                <a:solidFill>
                  <a:schemeClr val="bg1"/>
                </a:solidFill>
              </a:rPr>
              <a:t> </a:t>
            </a:r>
            <a:r>
              <a:rPr lang="en-US" sz="4000" dirty="0" err="1">
                <a:solidFill>
                  <a:schemeClr val="bg1"/>
                </a:solidFill>
              </a:rPr>
              <a:t>yozma</a:t>
            </a:r>
            <a:r>
              <a:rPr lang="en-US" sz="4000" dirty="0">
                <a:solidFill>
                  <a:schemeClr val="bg1"/>
                </a:solidFill>
              </a:rPr>
              <a:t> </a:t>
            </a:r>
            <a:r>
              <a:rPr lang="en-US" sz="4000" dirty="0" err="1">
                <a:solidFill>
                  <a:schemeClr val="bg1"/>
                </a:solidFill>
              </a:rPr>
              <a:t>javob</a:t>
            </a:r>
            <a:r>
              <a:rPr lang="en-US" sz="4000" dirty="0">
                <a:solidFill>
                  <a:schemeClr val="bg1"/>
                </a:solidFill>
              </a:rPr>
              <a:t> </a:t>
            </a:r>
            <a:r>
              <a:rPr lang="en-US" sz="4000" dirty="0" err="1">
                <a:solidFill>
                  <a:schemeClr val="bg1"/>
                </a:solidFill>
              </a:rPr>
              <a:t>berish</a:t>
            </a:r>
            <a:r>
              <a:rPr lang="en-US" sz="4000" dirty="0">
                <a:solidFill>
                  <a:schemeClr val="bg1"/>
                </a:solidFill>
              </a:rPr>
              <a:t> </a:t>
            </a:r>
            <a:r>
              <a:rPr lang="en-US" sz="4000" dirty="0" err="1">
                <a:solidFill>
                  <a:schemeClr val="bg1"/>
                </a:solidFill>
              </a:rPr>
              <a:t>va</a:t>
            </a:r>
            <a:r>
              <a:rPr lang="en-US" sz="4000" dirty="0">
                <a:solidFill>
                  <a:schemeClr val="bg1"/>
                </a:solidFill>
              </a:rPr>
              <a:t> </a:t>
            </a:r>
            <a:r>
              <a:rPr lang="en-US" sz="4000" dirty="0" err="1">
                <a:solidFill>
                  <a:schemeClr val="bg1"/>
                </a:solidFill>
              </a:rPr>
              <a:t>yozma</a:t>
            </a:r>
            <a:r>
              <a:rPr lang="en-US" sz="4000" dirty="0">
                <a:solidFill>
                  <a:schemeClr val="bg1"/>
                </a:solidFill>
              </a:rPr>
              <a:t> </a:t>
            </a:r>
            <a:r>
              <a:rPr lang="en-US" sz="4000" dirty="0" err="1">
                <a:solidFill>
                  <a:schemeClr val="bg1"/>
                </a:solidFill>
              </a:rPr>
              <a:t>topshiriq</a:t>
            </a:r>
            <a:r>
              <a:rPr lang="en-US" sz="4000" dirty="0">
                <a:solidFill>
                  <a:schemeClr val="bg1"/>
                </a:solidFill>
              </a:rPr>
              <a:t> </a:t>
            </a:r>
            <a:r>
              <a:rPr lang="en-US" sz="4000" dirty="0" err="1">
                <a:solidFill>
                  <a:schemeClr val="bg1"/>
                </a:solidFill>
              </a:rPr>
              <a:t>bajarish</a:t>
            </a:r>
            <a:r>
              <a:rPr lang="en-US" sz="4000" dirty="0">
                <a:solidFill>
                  <a:schemeClr val="bg1"/>
                </a:solidFill>
              </a:rPr>
              <a:t> </a:t>
            </a:r>
            <a:r>
              <a:rPr lang="en-US" sz="4000" dirty="0" err="1">
                <a:solidFill>
                  <a:schemeClr val="bg1"/>
                </a:solidFill>
              </a:rPr>
              <a:t>tarzida</a:t>
            </a:r>
            <a:r>
              <a:rPr lang="en-US" sz="4000" dirty="0">
                <a:solidFill>
                  <a:schemeClr val="bg1"/>
                </a:solidFill>
              </a:rPr>
              <a:t> </a:t>
            </a:r>
            <a:r>
              <a:rPr lang="en-US" sz="4000" dirty="0" err="1">
                <a:solidFill>
                  <a:schemeClr val="bg1"/>
                </a:solidFill>
              </a:rPr>
              <a:t>o’tkaziladi</a:t>
            </a:r>
            <a:r>
              <a:rPr lang="en-US" sz="4000" dirty="0">
                <a:solidFill>
                  <a:schemeClr val="bg1"/>
                </a:solidFill>
              </a:rPr>
              <a:t>. </a:t>
            </a:r>
            <a:r>
              <a:rPr lang="en-US" sz="4000" dirty="0" err="1">
                <a:solidFill>
                  <a:schemeClr val="bg1"/>
                </a:solidFill>
              </a:rPr>
              <a:t>Masalan</a:t>
            </a:r>
            <a:r>
              <a:rPr lang="en-US" sz="4000" dirty="0">
                <a:solidFill>
                  <a:schemeClr val="bg1"/>
                </a:solidFill>
              </a:rPr>
              <a:t>,’’</a:t>
            </a:r>
            <a:r>
              <a:rPr lang="en-US" sz="4000" dirty="0" err="1">
                <a:solidFill>
                  <a:schemeClr val="bg1"/>
                </a:solidFill>
              </a:rPr>
              <a:t>Dala</a:t>
            </a:r>
            <a:r>
              <a:rPr lang="en-US" sz="4000" dirty="0">
                <a:solidFill>
                  <a:schemeClr val="bg1"/>
                </a:solidFill>
              </a:rPr>
              <a:t>’’ </a:t>
            </a:r>
            <a:r>
              <a:rPr lang="en-US" sz="4000" dirty="0" err="1">
                <a:solidFill>
                  <a:schemeClr val="bg1"/>
                </a:solidFill>
              </a:rPr>
              <a:t>mavzusi</a:t>
            </a:r>
            <a:r>
              <a:rPr lang="en-US" sz="4000" dirty="0">
                <a:solidFill>
                  <a:schemeClr val="bg1"/>
                </a:solidFill>
              </a:rPr>
              <a:t> </a:t>
            </a:r>
            <a:r>
              <a:rPr lang="en-US" sz="4000" dirty="0" err="1">
                <a:solidFill>
                  <a:schemeClr val="bg1"/>
                </a:solidFill>
              </a:rPr>
              <a:t>bo’yicha</a:t>
            </a:r>
            <a:r>
              <a:rPr lang="en-US" sz="4000" dirty="0">
                <a:solidFill>
                  <a:schemeClr val="bg1"/>
                </a:solidFill>
              </a:rPr>
              <a:t> </a:t>
            </a:r>
            <a:r>
              <a:rPr lang="en-US" sz="4000" dirty="0" err="1">
                <a:solidFill>
                  <a:schemeClr val="bg1"/>
                </a:solidFill>
              </a:rPr>
              <a:t>tekshirish</a:t>
            </a:r>
            <a:r>
              <a:rPr lang="en-US" sz="4000" dirty="0">
                <a:solidFill>
                  <a:schemeClr val="bg1"/>
                </a:solidFill>
              </a:rPr>
              <a:t> </a:t>
            </a:r>
            <a:r>
              <a:rPr lang="en-US" sz="4000" dirty="0" err="1">
                <a:solidFill>
                  <a:schemeClr val="bg1"/>
                </a:solidFill>
              </a:rPr>
              <a:t>ishi</a:t>
            </a:r>
            <a:r>
              <a:rPr lang="en-US" sz="4000" dirty="0">
                <a:solidFill>
                  <a:schemeClr val="bg1"/>
                </a:solidFill>
              </a:rPr>
              <a:t> </a:t>
            </a:r>
            <a:r>
              <a:rPr lang="en-US" sz="4000" dirty="0" err="1">
                <a:solidFill>
                  <a:schemeClr val="bg1"/>
                </a:solidFill>
              </a:rPr>
              <a:t>uchun</a:t>
            </a:r>
            <a:r>
              <a:rPr lang="en-US" sz="4000" dirty="0">
                <a:solidFill>
                  <a:schemeClr val="bg1"/>
                </a:solidFill>
              </a:rPr>
              <a:t> </a:t>
            </a:r>
            <a:r>
              <a:rPr lang="en-US" sz="4000" dirty="0" err="1">
                <a:solidFill>
                  <a:schemeClr val="bg1"/>
                </a:solidFill>
              </a:rPr>
              <a:t>quyidagi</a:t>
            </a:r>
            <a:r>
              <a:rPr lang="en-US" sz="4000" dirty="0">
                <a:solidFill>
                  <a:schemeClr val="bg1"/>
                </a:solidFill>
              </a:rPr>
              <a:t> </a:t>
            </a:r>
            <a:r>
              <a:rPr lang="en-US" sz="4000" dirty="0" err="1">
                <a:solidFill>
                  <a:schemeClr val="bg1"/>
                </a:solidFill>
              </a:rPr>
              <a:t>savollar</a:t>
            </a:r>
            <a:r>
              <a:rPr lang="en-US" sz="4000" dirty="0">
                <a:solidFill>
                  <a:schemeClr val="bg1"/>
                </a:solidFill>
              </a:rPr>
              <a:t> </a:t>
            </a:r>
            <a:r>
              <a:rPr lang="en-US" sz="4000" dirty="0" err="1">
                <a:solidFill>
                  <a:schemeClr val="bg1"/>
                </a:solidFill>
              </a:rPr>
              <a:t>keltiriladi</a:t>
            </a:r>
            <a:r>
              <a:rPr lang="en-US" sz="4000" dirty="0">
                <a:solidFill>
                  <a:schemeClr val="bg1"/>
                </a:solidFill>
              </a:rPr>
              <a:t>.</a:t>
            </a:r>
          </a:p>
        </p:txBody>
      </p:sp>
    </p:spTree>
  </p:cSld>
  <p:clrMapOvr>
    <a:masterClrMapping/>
  </p:clrMapOvr>
  <p:transition>
    <p:spli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Ион">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
  <TotalTime>251</TotalTime>
  <Words>298</Words>
  <Application>Microsoft Office PowerPoint</Application>
  <PresentationFormat>Произвольный</PresentationFormat>
  <Paragraphs>20</Paragraphs>
  <Slides>17</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4</vt:i4>
      </vt:variant>
      <vt:variant>
        <vt:lpstr>Заголовки слайдов</vt:lpstr>
      </vt:variant>
      <vt:variant>
        <vt:i4>17</vt:i4>
      </vt:variant>
    </vt:vector>
  </HeadingPairs>
  <TitlesOfParts>
    <vt:vector size="25" baseType="lpstr">
      <vt:lpstr>Century Gothic</vt:lpstr>
      <vt:lpstr>Arial</vt:lpstr>
      <vt:lpstr>Wingdings 3</vt:lpstr>
      <vt:lpstr>Calibri</vt:lpstr>
      <vt:lpstr>Ион</vt:lpstr>
      <vt:lpstr>Ион</vt:lpstr>
      <vt:lpstr>Ион</vt:lpstr>
      <vt:lpstr>Ион</vt:lpstr>
      <vt:lpstr>Mavzu:Tabiatshunoslik bo’yicha o’quvchilarni bilimlarni baholash va nazorat qilish.</vt:lpstr>
      <vt:lpstr>Слайд 2</vt:lpstr>
      <vt:lpstr>Reja: 1.Bilimlarni tekshirish turlari. 2.Iqtisodiy bilimlarni yuritish va amaliy masalalar yechish. 3.Bilim va malakalarni tekshirish tizimlari. 4.Umumlastiruvchi darslarning mazmuni va o’tkazish metodikasi. </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Пользователь</dc:creator>
  <cp:lastModifiedBy>1</cp:lastModifiedBy>
  <cp:revision>33</cp:revision>
  <dcterms:created xsi:type="dcterms:W3CDTF">2016-12-04T03:07:28Z</dcterms:created>
  <dcterms:modified xsi:type="dcterms:W3CDTF">2006-11-02T11:01:32Z</dcterms:modified>
</cp:coreProperties>
</file>