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432" r:id="rId2"/>
    <p:sldId id="433" r:id="rId3"/>
    <p:sldId id="436" r:id="rId4"/>
    <p:sldId id="434" r:id="rId5"/>
    <p:sldId id="435" r:id="rId6"/>
    <p:sldId id="437" r:id="rId7"/>
    <p:sldId id="438" r:id="rId8"/>
    <p:sldId id="439" r:id="rId9"/>
    <p:sldId id="440" r:id="rId10"/>
    <p:sldId id="441" r:id="rId11"/>
    <p:sldId id="442" r:id="rId12"/>
    <p:sldId id="443" r:id="rId13"/>
    <p:sldId id="444" r:id="rId14"/>
    <p:sldId id="445" r:id="rId15"/>
    <p:sldId id="446" r:id="rId16"/>
    <p:sldId id="447" r:id="rId17"/>
    <p:sldId id="448" r:id="rId18"/>
    <p:sldId id="449" r:id="rId19"/>
    <p:sldId id="450" r:id="rId20"/>
    <p:sldId id="451" r:id="rId21"/>
    <p:sldId id="452" r:id="rId22"/>
    <p:sldId id="453" r:id="rId23"/>
    <p:sldId id="411" r:id="rId24"/>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clrMru>
    <a:srgbClr val="FF66FF"/>
    <a:srgbClr val="6600FF"/>
    <a:srgbClr val="7000BC"/>
    <a:srgbClr val="CC0099"/>
    <a:srgbClr val="52008A"/>
    <a:srgbClr val="00642D"/>
    <a:srgbClr val="3F328A"/>
    <a:srgbClr val="9D5194"/>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412" autoAdjust="0"/>
    <p:restoredTop sz="94761" autoAdjust="0"/>
  </p:normalViewPr>
  <p:slideViewPr>
    <p:cSldViewPr>
      <p:cViewPr varScale="1">
        <p:scale>
          <a:sx n="106" d="100"/>
          <a:sy n="106" d="100"/>
        </p:scale>
        <p:origin x="-162" y="-8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43AD09E7-76D2-4424-836E-73CC0022E6F6}" type="datetimeFigureOut">
              <a:rPr lang="ru-RU"/>
              <a:pPr>
                <a:defRPr/>
              </a:pPr>
              <a:t>02.11.2006</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ru-RU" noProof="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9D48812D-D8C8-4415-97E4-422D2182FD5A}" type="slidenum">
              <a:rPr lang="ru-RU"/>
              <a:pPr>
                <a:defRPr/>
              </a:pPr>
              <a:t>‹#›</a:t>
            </a:fld>
            <a:endParaRPr lang="ru-RU"/>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F0A98503-90C7-452A-B24B-492471285416}" type="datetimeFigureOut">
              <a:rPr lang="ru-RU"/>
              <a:pPr>
                <a:defRPr/>
              </a:pPr>
              <a:t>02.11.2006</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D23FAFBD-2B69-4DDE-B621-DFF1655121D8}"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9BBBFACE-4D75-49D4-80F7-A64C3C1E875C}" type="datetimeFigureOut">
              <a:rPr lang="ru-RU"/>
              <a:pPr>
                <a:defRPr/>
              </a:pPr>
              <a:t>02.11.2006</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6F91A791-8902-4C08-9BA8-7C92410281B9}"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01E8B703-8F6F-499C-8264-B45A030FC5BA}" type="datetimeFigureOut">
              <a:rPr lang="ru-RU"/>
              <a:pPr>
                <a:defRPr/>
              </a:pPr>
              <a:t>02.11.2006</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55037279-5627-4810-BFC0-C6A2FBBD1ED2}"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4B5A7BEF-91C0-4B11-9E66-2B5D8A1C0629}" type="datetimeFigureOut">
              <a:rPr lang="ru-RU"/>
              <a:pPr>
                <a:defRPr/>
              </a:pPr>
              <a:t>02.11.2006</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2B0224A4-46A2-4D0D-AC9C-DDB66BBFA66F}"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4EAAC264-55C7-49CB-AA86-33282A10555A}" type="datetimeFigureOut">
              <a:rPr lang="ru-RU"/>
              <a:pPr>
                <a:defRPr/>
              </a:pPr>
              <a:t>02.11.2006</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BBA2C373-DF52-4D42-AE21-59398BF6B149}"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B9C3503A-A388-4720-A37C-F64C756901BE}" type="datetimeFigureOut">
              <a:rPr lang="ru-RU"/>
              <a:pPr>
                <a:defRPr/>
              </a:pPr>
              <a:t>02.11.2006</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E2CC3AD3-C99C-4FC5-AFC7-6B2DC53D9EE5}"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F8185015-C521-4022-831F-9FF8EE172FE5}" type="datetimeFigureOut">
              <a:rPr lang="ru-RU"/>
              <a:pPr>
                <a:defRPr/>
              </a:pPr>
              <a:t>02.11.2006</a:t>
            </a:fld>
            <a:endParaRPr lang="ru-RU"/>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pPr>
              <a:defRPr/>
            </a:pPr>
            <a:fld id="{0F07AD78-7992-44DE-B55D-BEE7B6C805EB}"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022CFD78-21BE-46D4-BF21-B1DD3B91B042}" type="datetimeFigureOut">
              <a:rPr lang="ru-RU"/>
              <a:pPr>
                <a:defRPr/>
              </a:pPr>
              <a:t>02.11.2006</a:t>
            </a:fld>
            <a:endParaRPr lang="ru-RU"/>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C5D93312-5505-494A-AC21-BD06FEB784DA}"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1531EAE7-29AD-4441-80F7-58C7190EB8FF}" type="datetimeFigureOut">
              <a:rPr lang="ru-RU"/>
              <a:pPr>
                <a:defRPr/>
              </a:pPr>
              <a:t>02.11.2006</a:t>
            </a:fld>
            <a:endParaRPr lang="ru-RU"/>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pPr>
              <a:defRPr/>
            </a:pPr>
            <a:fld id="{E693BB89-4D7A-4FCE-BD15-782B954AB5DD}"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755C1075-4A7D-480B-B9F1-777EC5A6193E}" type="datetimeFigureOut">
              <a:rPr lang="ru-RU"/>
              <a:pPr>
                <a:defRPr/>
              </a:pPr>
              <a:t>02.11.2006</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5B38F545-8FD8-41A1-949D-5EB116F933BE}"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3F10C932-DB50-47FE-BB9A-17B1930B3078}" type="datetimeFigureOut">
              <a:rPr lang="ru-RU"/>
              <a:pPr>
                <a:defRPr/>
              </a:pPr>
              <a:t>02.11.2006</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64F2927E-6D5A-47B6-87DF-318C45EC8AB0}"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Текст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pPr>
              <a:defRPr/>
            </a:pPr>
            <a:fld id="{8497FB8F-AA42-44E8-8B5B-5332748CAB03}" type="datetimeFigureOut">
              <a:rPr lang="ru-RU"/>
              <a:pPr>
                <a:defRPr/>
              </a:pPr>
              <a:t>02.11.2006</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a:defRPr/>
            </a:pPr>
            <a:fld id="{A97E39F1-1469-4917-BD06-7A367B34F496}"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Arial" charset="0"/>
        </a:defRPr>
      </a:lvl2pPr>
      <a:lvl3pPr algn="ctr" rtl="0" fontAlgn="base">
        <a:spcBef>
          <a:spcPct val="0"/>
        </a:spcBef>
        <a:spcAft>
          <a:spcPct val="0"/>
        </a:spcAft>
        <a:defRPr sz="4400">
          <a:solidFill>
            <a:schemeClr val="tx1"/>
          </a:solidFill>
          <a:latin typeface="Arial" charset="0"/>
        </a:defRPr>
      </a:lvl3pPr>
      <a:lvl4pPr algn="ctr" rtl="0" fontAlgn="base">
        <a:spcBef>
          <a:spcPct val="0"/>
        </a:spcBef>
        <a:spcAft>
          <a:spcPct val="0"/>
        </a:spcAft>
        <a:defRPr sz="4400">
          <a:solidFill>
            <a:schemeClr val="tx1"/>
          </a:solidFill>
          <a:latin typeface="Arial" charset="0"/>
        </a:defRPr>
      </a:lvl4pPr>
      <a:lvl5pPr algn="ctr" rtl="0" fontAlgn="base">
        <a:spcBef>
          <a:spcPct val="0"/>
        </a:spcBef>
        <a:spcAft>
          <a:spcPct val="0"/>
        </a:spcAft>
        <a:defRPr sz="4400">
          <a:solidFill>
            <a:schemeClr val="tx1"/>
          </a:solidFill>
          <a:latin typeface="Arial" charset="0"/>
        </a:defRPr>
      </a:lvl5pPr>
      <a:lvl6pPr marL="457200" algn="ctr" rtl="0" fontAlgn="base">
        <a:spcBef>
          <a:spcPct val="0"/>
        </a:spcBef>
        <a:spcAft>
          <a:spcPct val="0"/>
        </a:spcAft>
        <a:defRPr sz="4400">
          <a:solidFill>
            <a:schemeClr val="tx1"/>
          </a:solidFill>
          <a:latin typeface="Arial" charset="0"/>
        </a:defRPr>
      </a:lvl6pPr>
      <a:lvl7pPr marL="914400" algn="ctr" rtl="0" fontAlgn="base">
        <a:spcBef>
          <a:spcPct val="0"/>
        </a:spcBef>
        <a:spcAft>
          <a:spcPct val="0"/>
        </a:spcAft>
        <a:defRPr sz="4400">
          <a:solidFill>
            <a:schemeClr val="tx1"/>
          </a:solidFill>
          <a:latin typeface="Arial" charset="0"/>
        </a:defRPr>
      </a:lvl7pPr>
      <a:lvl8pPr marL="1371600" algn="ctr" rtl="0" fontAlgn="base">
        <a:spcBef>
          <a:spcPct val="0"/>
        </a:spcBef>
        <a:spcAft>
          <a:spcPct val="0"/>
        </a:spcAft>
        <a:defRPr sz="4400">
          <a:solidFill>
            <a:schemeClr val="tx1"/>
          </a:solidFill>
          <a:latin typeface="Arial" charset="0"/>
        </a:defRPr>
      </a:lvl8pPr>
      <a:lvl9pPr marL="1828800" algn="ctr" rtl="0" fontAlgn="base">
        <a:spcBef>
          <a:spcPct val="0"/>
        </a:spcBef>
        <a:spcAft>
          <a:spcPct val="0"/>
        </a:spcAft>
        <a:defRPr sz="4400">
          <a:solidFill>
            <a:schemeClr val="tx1"/>
          </a:solidFill>
          <a:latin typeface="Arial"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jpeg"/><Relationship Id="rId7" Type="http://schemas.openxmlformats.org/officeDocument/2006/relationships/image" Target="../media/image9.jpeg"/><Relationship Id="rId2" Type="http://schemas.openxmlformats.org/officeDocument/2006/relationships/image" Target="../media/image4.jpeg"/><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6" descr="surprize"/>
          <p:cNvPicPr>
            <a:picLocks noChangeAspect="1" noChangeArrowheads="1" noCrop="1"/>
          </p:cNvPicPr>
          <p:nvPr/>
        </p:nvPicPr>
        <p:blipFill>
          <a:blip r:embed="rId2"/>
          <a:srcRect/>
          <a:stretch>
            <a:fillRect/>
          </a:stretch>
        </p:blipFill>
        <p:spPr bwMode="auto">
          <a:xfrm>
            <a:off x="571500" y="2214563"/>
            <a:ext cx="2238375" cy="4090987"/>
          </a:xfrm>
          <a:prstGeom prst="rect">
            <a:avLst/>
          </a:prstGeom>
          <a:noFill/>
          <a:ln w="9525">
            <a:noFill/>
            <a:miter lim="800000"/>
            <a:headEnd/>
            <a:tailEnd/>
          </a:ln>
        </p:spPr>
      </p:pic>
      <p:sp>
        <p:nvSpPr>
          <p:cNvPr id="2" name="Заголовок 1"/>
          <p:cNvSpPr>
            <a:spLocks noGrp="1"/>
          </p:cNvSpPr>
          <p:nvPr>
            <p:ph type="title"/>
          </p:nvPr>
        </p:nvSpPr>
        <p:spPr>
          <a:xfrm>
            <a:off x="457200" y="274638"/>
            <a:ext cx="8229600" cy="5726112"/>
          </a:xfrm>
        </p:spPr>
        <p:txBody>
          <a:bodyPr rtlCol="0">
            <a:normAutofit/>
          </a:bodyPr>
          <a:lstStyle/>
          <a:p>
            <a:pPr fontAlgn="auto">
              <a:spcAft>
                <a:spcPts val="0"/>
              </a:spcAft>
              <a:defRPr/>
            </a:pPr>
            <a:r>
              <a:rPr lang="en-US" dirty="0" smtClean="0">
                <a:solidFill>
                  <a:schemeClr val="tx2">
                    <a:lumMod val="75000"/>
                  </a:schemeClr>
                </a:solidFill>
              </a:rPr>
              <a:t>MAVZU:TABIATSHUNOSLIK DARSLARIDA SINFDAN VA DARSDAN TASHQARI ISHLAR </a:t>
            </a:r>
            <a:endParaRPr lang="ru-RU" dirty="0">
              <a:solidFill>
                <a:schemeClr val="tx2">
                  <a:lumMod val="75000"/>
                </a:schemeClr>
              </a:solidFill>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Заголовок 1"/>
          <p:cNvSpPr>
            <a:spLocks noGrp="1"/>
          </p:cNvSpPr>
          <p:nvPr>
            <p:ph type="title"/>
          </p:nvPr>
        </p:nvSpPr>
        <p:spPr/>
        <p:txBody>
          <a:bodyPr/>
          <a:lstStyle/>
          <a:p>
            <a:r>
              <a:rPr lang="en-US" smtClean="0">
                <a:solidFill>
                  <a:srgbClr val="FF66FF"/>
                </a:solidFill>
              </a:rPr>
              <a:t>Individual ishlar</a:t>
            </a:r>
            <a:endParaRPr lang="ru-RU" smtClean="0"/>
          </a:p>
        </p:txBody>
      </p:sp>
      <p:sp>
        <p:nvSpPr>
          <p:cNvPr id="3" name="Объект 2"/>
          <p:cNvSpPr>
            <a:spLocks noGrp="1"/>
          </p:cNvSpPr>
          <p:nvPr>
            <p:ph idx="1"/>
          </p:nvPr>
        </p:nvSpPr>
        <p:spPr/>
        <p:txBody>
          <a:bodyPr rtlCol="0">
            <a:noAutofit/>
          </a:bodyPr>
          <a:lstStyle/>
          <a:p>
            <a:pPr marL="0" indent="0" algn="just" fontAlgn="auto">
              <a:spcAft>
                <a:spcPts val="0"/>
              </a:spcAft>
              <a:buFont typeface="Arial" pitchFamily="34" charset="0"/>
              <a:buNone/>
              <a:defRPr/>
            </a:pPr>
            <a:r>
              <a:rPr lang="en-US" sz="2250" b="1" dirty="0" smtClean="0">
                <a:solidFill>
                  <a:srgbClr val="7000BC"/>
                </a:solidFill>
              </a:rPr>
              <a:t>	Individual </a:t>
            </a:r>
            <a:r>
              <a:rPr lang="en-US" sz="2250" b="1" dirty="0" err="1">
                <a:solidFill>
                  <a:srgbClr val="7000BC"/>
                </a:solidFill>
              </a:rPr>
              <a:t>topshiriqlarning</a:t>
            </a:r>
            <a:r>
              <a:rPr lang="en-US" sz="2250" b="1" dirty="0">
                <a:solidFill>
                  <a:srgbClr val="7000BC"/>
                </a:solidFill>
              </a:rPr>
              <a:t> </a:t>
            </a:r>
            <a:r>
              <a:rPr lang="en-US" sz="2250" b="1" dirty="0" err="1">
                <a:solidFill>
                  <a:srgbClr val="7000BC"/>
                </a:solidFill>
              </a:rPr>
              <a:t>bajarilishini</a:t>
            </a:r>
            <a:r>
              <a:rPr lang="en-US" sz="2250" b="1" dirty="0">
                <a:solidFill>
                  <a:srgbClr val="7000BC"/>
                </a:solidFill>
              </a:rPr>
              <a:t> </a:t>
            </a:r>
            <a:r>
              <a:rPr lang="en-US" sz="2250" b="1" dirty="0" err="1">
                <a:solidFill>
                  <a:srgbClr val="7000BC"/>
                </a:solidFill>
              </a:rPr>
              <a:t>tekshirib</a:t>
            </a:r>
            <a:r>
              <a:rPr lang="en-US" sz="2250" b="1" dirty="0">
                <a:solidFill>
                  <a:srgbClr val="7000BC"/>
                </a:solidFill>
              </a:rPr>
              <a:t> </a:t>
            </a:r>
            <a:r>
              <a:rPr lang="en-US" sz="2250" b="1" dirty="0" err="1">
                <a:solidFill>
                  <a:srgbClr val="7000BC"/>
                </a:solidFill>
              </a:rPr>
              <a:t>borish</a:t>
            </a:r>
            <a:r>
              <a:rPr lang="en-US" sz="2250" b="1" dirty="0">
                <a:solidFill>
                  <a:srgbClr val="7000BC"/>
                </a:solidFill>
              </a:rPr>
              <a:t> </a:t>
            </a:r>
            <a:r>
              <a:rPr lang="en-US" sz="2250" b="1" dirty="0" err="1" smtClean="0">
                <a:solidFill>
                  <a:srgbClr val="7000BC"/>
                </a:solidFill>
              </a:rPr>
              <a:t>kerak</a:t>
            </a:r>
            <a:r>
              <a:rPr lang="en-US" sz="2250" b="1" dirty="0" smtClean="0">
                <a:solidFill>
                  <a:srgbClr val="7000BC"/>
                </a:solidFill>
              </a:rPr>
              <a:t>, </a:t>
            </a:r>
            <a:r>
              <a:rPr lang="en-US" sz="2250" b="1" dirty="0" err="1" smtClean="0">
                <a:solidFill>
                  <a:srgbClr val="7000BC"/>
                </a:solidFill>
              </a:rPr>
              <a:t>ish</a:t>
            </a:r>
            <a:r>
              <a:rPr lang="en-US" sz="2250" b="1" dirty="0" smtClean="0">
                <a:solidFill>
                  <a:srgbClr val="7000BC"/>
                </a:solidFill>
              </a:rPr>
              <a:t> </a:t>
            </a:r>
            <a:r>
              <a:rPr lang="en-US" sz="2250" b="1" dirty="0" err="1">
                <a:solidFill>
                  <a:srgbClr val="7000BC"/>
                </a:solidFill>
              </a:rPr>
              <a:t>oxirida</a:t>
            </a:r>
            <a:r>
              <a:rPr lang="en-US" sz="2250" b="1" dirty="0">
                <a:solidFill>
                  <a:srgbClr val="7000BC"/>
                </a:solidFill>
              </a:rPr>
              <a:t> </a:t>
            </a:r>
            <a:r>
              <a:rPr lang="en-US" sz="2250" b="1" dirty="0" err="1">
                <a:solidFill>
                  <a:srgbClr val="7000BC"/>
                </a:solidFill>
              </a:rPr>
              <a:t>uning</a:t>
            </a:r>
            <a:r>
              <a:rPr lang="en-US" sz="2250" b="1" dirty="0">
                <a:solidFill>
                  <a:srgbClr val="7000BC"/>
                </a:solidFill>
              </a:rPr>
              <a:t> </a:t>
            </a:r>
            <a:r>
              <a:rPr lang="en-US" sz="2250" b="1" dirty="0" err="1">
                <a:solidFill>
                  <a:srgbClr val="7000BC"/>
                </a:solidFill>
              </a:rPr>
              <a:t>natijalari</a:t>
            </a:r>
            <a:r>
              <a:rPr lang="en-US" sz="2250" b="1" dirty="0">
                <a:solidFill>
                  <a:srgbClr val="7000BC"/>
                </a:solidFill>
              </a:rPr>
              <a:t> </a:t>
            </a:r>
            <a:r>
              <a:rPr lang="en-US" sz="2250" b="1" dirty="0" err="1">
                <a:solidFill>
                  <a:srgbClr val="7000BC"/>
                </a:solidFill>
              </a:rPr>
              <a:t>bilan</a:t>
            </a:r>
            <a:r>
              <a:rPr lang="en-US" sz="2250" b="1" dirty="0">
                <a:solidFill>
                  <a:srgbClr val="7000BC"/>
                </a:solidFill>
              </a:rPr>
              <a:t> </a:t>
            </a:r>
            <a:r>
              <a:rPr lang="en-US" sz="2250" b="1" dirty="0" err="1">
                <a:solidFill>
                  <a:srgbClr val="7000BC"/>
                </a:solidFill>
              </a:rPr>
              <a:t>o'quvchilarni</a:t>
            </a:r>
            <a:r>
              <a:rPr lang="en-US" sz="2250" b="1" dirty="0">
                <a:solidFill>
                  <a:srgbClr val="7000BC"/>
                </a:solidFill>
              </a:rPr>
              <a:t> </a:t>
            </a:r>
            <a:r>
              <a:rPr lang="en-US" sz="2250" b="1" dirty="0" err="1">
                <a:solidFill>
                  <a:srgbClr val="7000BC"/>
                </a:solidFill>
              </a:rPr>
              <a:t>tanishtirish</a:t>
            </a:r>
            <a:r>
              <a:rPr lang="en-US" sz="2250" b="1" dirty="0">
                <a:solidFill>
                  <a:srgbClr val="7000BC"/>
                </a:solidFill>
              </a:rPr>
              <a:t> </a:t>
            </a:r>
            <a:r>
              <a:rPr lang="en-US" sz="2250" b="1" dirty="0" err="1">
                <a:solidFill>
                  <a:srgbClr val="7000BC"/>
                </a:solidFill>
              </a:rPr>
              <a:t>zarur</a:t>
            </a:r>
            <a:r>
              <a:rPr lang="en-US" sz="2250" b="1" dirty="0" smtClean="0">
                <a:solidFill>
                  <a:srgbClr val="7000BC"/>
                </a:solidFill>
              </a:rPr>
              <a:t>.</a:t>
            </a:r>
            <a:r>
              <a:rPr lang="en-US" sz="2250" dirty="0" smtClean="0">
                <a:solidFill>
                  <a:srgbClr val="7000BC"/>
                </a:solidFill>
              </a:rPr>
              <a:t> </a:t>
            </a:r>
          </a:p>
          <a:p>
            <a:pPr marL="0" indent="0" algn="just" fontAlgn="auto">
              <a:spcAft>
                <a:spcPts val="0"/>
              </a:spcAft>
              <a:buFont typeface="Arial" pitchFamily="34" charset="0"/>
              <a:buNone/>
              <a:defRPr/>
            </a:pPr>
            <a:r>
              <a:rPr lang="en-US" sz="2250" b="1" dirty="0">
                <a:solidFill>
                  <a:srgbClr val="7000BC"/>
                </a:solidFill>
              </a:rPr>
              <a:t>	</a:t>
            </a:r>
            <a:r>
              <a:rPr lang="en-US" sz="2250" b="1" dirty="0" smtClean="0">
                <a:solidFill>
                  <a:srgbClr val="7000BC"/>
                </a:solidFill>
              </a:rPr>
              <a:t>Individual </a:t>
            </a:r>
            <a:r>
              <a:rPr lang="en-US" sz="2250" b="1" dirty="0" err="1">
                <a:solidFill>
                  <a:srgbClr val="7000BC"/>
                </a:solidFill>
              </a:rPr>
              <a:t>ishlarning</a:t>
            </a:r>
            <a:r>
              <a:rPr lang="en-US" sz="2250" b="1" dirty="0">
                <a:solidFill>
                  <a:srgbClr val="7000BC"/>
                </a:solidFill>
              </a:rPr>
              <a:t> </a:t>
            </a:r>
            <a:r>
              <a:rPr lang="en-US" sz="2250" b="1" dirty="0" err="1">
                <a:solidFill>
                  <a:srgbClr val="7000BC"/>
                </a:solidFill>
              </a:rPr>
              <a:t>amaliy</a:t>
            </a:r>
            <a:r>
              <a:rPr lang="en-US" sz="2250" b="1" dirty="0">
                <a:solidFill>
                  <a:srgbClr val="7000BC"/>
                </a:solidFill>
              </a:rPr>
              <a:t> </a:t>
            </a:r>
            <a:r>
              <a:rPr lang="en-US" sz="2250" b="1" dirty="0" err="1">
                <a:solidFill>
                  <a:srgbClr val="7000BC"/>
                </a:solidFill>
              </a:rPr>
              <a:t>ahamiyati</a:t>
            </a:r>
            <a:r>
              <a:rPr lang="en-US" sz="2250" b="1" dirty="0">
                <a:solidFill>
                  <a:srgbClr val="7000BC"/>
                </a:solidFill>
              </a:rPr>
              <a:t> </a:t>
            </a:r>
            <a:r>
              <a:rPr lang="en-US" sz="2250" b="1" dirty="0" err="1">
                <a:solidFill>
                  <a:srgbClr val="7000BC"/>
                </a:solidFill>
              </a:rPr>
              <a:t>faqat</a:t>
            </a:r>
            <a:r>
              <a:rPr lang="en-US" sz="2250" b="1" dirty="0">
                <a:solidFill>
                  <a:srgbClr val="7000BC"/>
                </a:solidFill>
              </a:rPr>
              <a:t> </a:t>
            </a:r>
            <a:r>
              <a:rPr lang="en-US" sz="2250" b="1" dirty="0" err="1">
                <a:solidFill>
                  <a:srgbClr val="7000BC"/>
                </a:solidFill>
              </a:rPr>
              <a:t>o'quvchilar</a:t>
            </a:r>
            <a:r>
              <a:rPr lang="en-US" sz="2250" b="1" dirty="0">
                <a:solidFill>
                  <a:srgbClr val="7000BC"/>
                </a:solidFill>
              </a:rPr>
              <a:t> </a:t>
            </a:r>
            <a:r>
              <a:rPr lang="en-US" sz="2250" b="1" dirty="0" err="1">
                <a:solidFill>
                  <a:srgbClr val="7000BC"/>
                </a:solidFill>
              </a:rPr>
              <a:t>uni</a:t>
            </a:r>
            <a:r>
              <a:rPr lang="en-US" sz="2250" b="1" dirty="0">
                <a:solidFill>
                  <a:srgbClr val="7000BC"/>
                </a:solidFill>
              </a:rPr>
              <a:t> </a:t>
            </a:r>
            <a:r>
              <a:rPr lang="en-US" sz="2250" b="1" dirty="0" err="1" smtClean="0">
                <a:solidFill>
                  <a:srgbClr val="7000BC"/>
                </a:solidFill>
              </a:rPr>
              <a:t>amalga</a:t>
            </a:r>
            <a:r>
              <a:rPr lang="en-US" sz="2250" b="1" dirty="0" smtClean="0">
                <a:solidFill>
                  <a:srgbClr val="7000BC"/>
                </a:solidFill>
              </a:rPr>
              <a:t> </a:t>
            </a:r>
            <a:r>
              <a:rPr lang="en-US" sz="2250" b="1" dirty="0" err="1" smtClean="0">
                <a:solidFill>
                  <a:srgbClr val="7000BC"/>
                </a:solidFill>
              </a:rPr>
              <a:t>oshirish</a:t>
            </a:r>
            <a:r>
              <a:rPr lang="en-US" sz="2250" b="1" dirty="0" smtClean="0">
                <a:solidFill>
                  <a:srgbClr val="7000BC"/>
                </a:solidFill>
              </a:rPr>
              <a:t> </a:t>
            </a:r>
            <a:r>
              <a:rPr lang="en-US" sz="2250" b="1" dirty="0" err="1">
                <a:solidFill>
                  <a:srgbClr val="7000BC"/>
                </a:solidFill>
              </a:rPr>
              <a:t>zarurligini</a:t>
            </a:r>
            <a:r>
              <a:rPr lang="en-US" sz="2250" b="1" dirty="0">
                <a:solidFill>
                  <a:srgbClr val="7000BC"/>
                </a:solidFill>
              </a:rPr>
              <a:t> </a:t>
            </a:r>
            <a:r>
              <a:rPr lang="en-US" sz="2250" b="1" dirty="0" err="1">
                <a:solidFill>
                  <a:srgbClr val="7000BC"/>
                </a:solidFill>
              </a:rPr>
              <a:t>tushunganlaridagina</a:t>
            </a:r>
            <a:r>
              <a:rPr lang="en-US" sz="2250" b="1" dirty="0">
                <a:solidFill>
                  <a:srgbClr val="7000BC"/>
                </a:solidFill>
              </a:rPr>
              <a:t> </a:t>
            </a:r>
            <a:r>
              <a:rPr lang="en-US" sz="2250" b="1" dirty="0" err="1">
                <a:solidFill>
                  <a:srgbClr val="7000BC"/>
                </a:solidFill>
              </a:rPr>
              <a:t>ta’minlanadi</a:t>
            </a:r>
            <a:r>
              <a:rPr lang="en-US" sz="2250" b="1" dirty="0">
                <a:solidFill>
                  <a:srgbClr val="7000BC"/>
                </a:solidFill>
              </a:rPr>
              <a:t>. </a:t>
            </a:r>
            <a:r>
              <a:rPr lang="en-US" sz="2250" b="1" dirty="0" err="1">
                <a:solidFill>
                  <a:srgbClr val="7000BC"/>
                </a:solidFill>
              </a:rPr>
              <a:t>Shunga</a:t>
            </a:r>
            <a:r>
              <a:rPr lang="en-US" sz="2250" b="1" dirty="0">
                <a:solidFill>
                  <a:srgbClr val="7000BC"/>
                </a:solidFill>
              </a:rPr>
              <a:t> </a:t>
            </a:r>
            <a:r>
              <a:rPr lang="en-US" sz="2250" b="1" dirty="0" err="1" smtClean="0">
                <a:solidFill>
                  <a:srgbClr val="7000BC"/>
                </a:solidFill>
              </a:rPr>
              <a:t>ko‘ra</a:t>
            </a:r>
            <a:r>
              <a:rPr lang="en-US" sz="2250" b="1" dirty="0" smtClean="0">
                <a:solidFill>
                  <a:srgbClr val="7000BC"/>
                </a:solidFill>
              </a:rPr>
              <a:t> </a:t>
            </a:r>
            <a:r>
              <a:rPr lang="en-US" sz="2250" b="1" dirty="0" err="1" smtClean="0">
                <a:solidFill>
                  <a:srgbClr val="7000BC"/>
                </a:solidFill>
              </a:rPr>
              <a:t>bajarilgan</a:t>
            </a:r>
            <a:r>
              <a:rPr lang="en-US" sz="2250" b="1" dirty="0" smtClean="0">
                <a:solidFill>
                  <a:srgbClr val="7000BC"/>
                </a:solidFill>
              </a:rPr>
              <a:t> </a:t>
            </a:r>
            <a:r>
              <a:rPr lang="en-US" sz="2250" b="1" dirty="0" err="1">
                <a:solidFill>
                  <a:srgbClr val="7000BC"/>
                </a:solidFill>
              </a:rPr>
              <a:t>ish</a:t>
            </a:r>
            <a:r>
              <a:rPr lang="en-US" sz="2250" b="1" dirty="0">
                <a:solidFill>
                  <a:srgbClr val="7000BC"/>
                </a:solidFill>
              </a:rPr>
              <a:t> </a:t>
            </a:r>
            <a:r>
              <a:rPr lang="en-US" sz="2250" b="1" dirty="0" err="1">
                <a:solidFill>
                  <a:srgbClr val="7000BC"/>
                </a:solidFill>
              </a:rPr>
              <a:t>to'g'risida</a:t>
            </a:r>
            <a:r>
              <a:rPr lang="en-US" sz="2250" b="1" dirty="0">
                <a:solidFill>
                  <a:srgbClr val="7000BC"/>
                </a:solidFill>
              </a:rPr>
              <a:t> </a:t>
            </a:r>
            <a:r>
              <a:rPr lang="en-US" sz="2250" b="1" dirty="0" err="1">
                <a:solidFill>
                  <a:srgbClr val="7000BC"/>
                </a:solidFill>
              </a:rPr>
              <a:t>vaqt-vaqti</a:t>
            </a:r>
            <a:r>
              <a:rPr lang="en-US" sz="2250" b="1" dirty="0">
                <a:solidFill>
                  <a:srgbClr val="7000BC"/>
                </a:solidFill>
              </a:rPr>
              <a:t> </a:t>
            </a:r>
            <a:r>
              <a:rPr lang="en-US" sz="2250" b="1" dirty="0" err="1" smtClean="0">
                <a:solidFill>
                  <a:srgbClr val="7000BC"/>
                </a:solidFill>
              </a:rPr>
              <a:t>bilan</a:t>
            </a:r>
            <a:r>
              <a:rPr lang="en-US" sz="2250" b="1" dirty="0">
                <a:solidFill>
                  <a:srgbClr val="7000BC"/>
                </a:solidFill>
              </a:rPr>
              <a:t> </a:t>
            </a:r>
            <a:r>
              <a:rPr lang="en-US" sz="2250" b="1" dirty="0" smtClean="0">
                <a:solidFill>
                  <a:srgbClr val="7000BC"/>
                </a:solidFill>
              </a:rPr>
              <a:t>(</a:t>
            </a:r>
            <a:r>
              <a:rPr lang="en-US" sz="2250" b="1" dirty="0" err="1" smtClean="0">
                <a:solidFill>
                  <a:srgbClr val="7000BC"/>
                </a:solidFill>
              </a:rPr>
              <a:t>tabiatshunoslik</a:t>
            </a:r>
            <a:r>
              <a:rPr lang="en-US" sz="2250" b="1" dirty="0" smtClean="0">
                <a:solidFill>
                  <a:srgbClr val="7000BC"/>
                </a:solidFill>
              </a:rPr>
              <a:t> </a:t>
            </a:r>
            <a:r>
              <a:rPr lang="en-US" sz="2250" b="1" dirty="0" err="1" smtClean="0">
                <a:solidFill>
                  <a:srgbClr val="7000BC"/>
                </a:solidFill>
              </a:rPr>
              <a:t>darslarida</a:t>
            </a:r>
            <a:r>
              <a:rPr lang="en-US" sz="2250" b="1" dirty="0" smtClean="0">
                <a:solidFill>
                  <a:srgbClr val="7000BC"/>
                </a:solidFill>
              </a:rPr>
              <a:t> </a:t>
            </a:r>
            <a:r>
              <a:rPr lang="en-US" sz="2250" b="1" dirty="0" err="1" smtClean="0">
                <a:solidFill>
                  <a:srgbClr val="7000BC"/>
                </a:solidFill>
              </a:rPr>
              <a:t>yoki</a:t>
            </a:r>
            <a:r>
              <a:rPr lang="en-US" sz="2250" b="1" dirty="0" smtClean="0">
                <a:solidFill>
                  <a:srgbClr val="7000BC"/>
                </a:solidFill>
              </a:rPr>
              <a:t> </a:t>
            </a:r>
            <a:r>
              <a:rPr lang="en-US" sz="2250" b="1" dirty="0" err="1">
                <a:solidFill>
                  <a:srgbClr val="7000BC"/>
                </a:solidFill>
              </a:rPr>
              <a:t>sinfdan</a:t>
            </a:r>
            <a:r>
              <a:rPr lang="en-US" sz="2250" b="1" dirty="0">
                <a:solidFill>
                  <a:srgbClr val="7000BC"/>
                </a:solidFill>
              </a:rPr>
              <a:t> </a:t>
            </a:r>
            <a:r>
              <a:rPr lang="en-US" sz="2250" b="1" dirty="0" err="1">
                <a:solidFill>
                  <a:srgbClr val="7000BC"/>
                </a:solidFill>
              </a:rPr>
              <a:t>tashqari</a:t>
            </a:r>
            <a:r>
              <a:rPr lang="en-US" sz="2250" b="1" dirty="0">
                <a:solidFill>
                  <a:srgbClr val="7000BC"/>
                </a:solidFill>
              </a:rPr>
              <a:t> </a:t>
            </a:r>
            <a:r>
              <a:rPr lang="en-US" sz="2250" b="1" dirty="0" err="1">
                <a:solidFill>
                  <a:srgbClr val="7000BC"/>
                </a:solidFill>
              </a:rPr>
              <a:t>mashg'ulotlarda</a:t>
            </a:r>
            <a:r>
              <a:rPr lang="en-US" sz="2250" b="1" dirty="0">
                <a:solidFill>
                  <a:srgbClr val="7000BC"/>
                </a:solidFill>
              </a:rPr>
              <a:t>) </a:t>
            </a:r>
            <a:r>
              <a:rPr lang="en-US" sz="2250" b="1" dirty="0" err="1">
                <a:solidFill>
                  <a:srgbClr val="7000BC"/>
                </a:solidFill>
              </a:rPr>
              <a:t>hisobot</a:t>
            </a:r>
            <a:r>
              <a:rPr lang="en-US" sz="2250" b="1" dirty="0">
                <a:solidFill>
                  <a:srgbClr val="7000BC"/>
                </a:solidFill>
              </a:rPr>
              <a:t> </a:t>
            </a:r>
            <a:r>
              <a:rPr lang="en-US" sz="2250" b="1" dirty="0" err="1">
                <a:solidFill>
                  <a:srgbClr val="7000BC"/>
                </a:solidFill>
              </a:rPr>
              <a:t>tinglab</a:t>
            </a:r>
            <a:r>
              <a:rPr lang="en-US" sz="2250" b="1" dirty="0">
                <a:solidFill>
                  <a:srgbClr val="7000BC"/>
                </a:solidFill>
              </a:rPr>
              <a:t> </a:t>
            </a:r>
            <a:r>
              <a:rPr lang="en-US" sz="2250" b="1" dirty="0" err="1" smtClean="0">
                <a:solidFill>
                  <a:srgbClr val="7000BC"/>
                </a:solidFill>
              </a:rPr>
              <a:t>borish</a:t>
            </a:r>
            <a:r>
              <a:rPr lang="en-US" sz="2250" b="1" dirty="0" smtClean="0">
                <a:solidFill>
                  <a:srgbClr val="7000BC"/>
                </a:solidFill>
              </a:rPr>
              <a:t> </a:t>
            </a:r>
            <a:r>
              <a:rPr lang="en-US" sz="2250" b="1" dirty="0" err="1" smtClean="0">
                <a:solidFill>
                  <a:srgbClr val="7000BC"/>
                </a:solidFill>
              </a:rPr>
              <a:t>foydalidir</a:t>
            </a:r>
            <a:r>
              <a:rPr lang="en-US" sz="2250" b="1" dirty="0">
                <a:solidFill>
                  <a:srgbClr val="7000BC"/>
                </a:solidFill>
              </a:rPr>
              <a:t>. </a:t>
            </a:r>
            <a:r>
              <a:rPr lang="en-US" sz="2250" b="1" dirty="0" err="1">
                <a:solidFill>
                  <a:srgbClr val="7000BC"/>
                </a:solidFill>
              </a:rPr>
              <a:t>Bunda</a:t>
            </a:r>
            <a:r>
              <a:rPr lang="en-US" sz="2250" b="1" dirty="0">
                <a:solidFill>
                  <a:srgbClr val="7000BC"/>
                </a:solidFill>
              </a:rPr>
              <a:t> </a:t>
            </a:r>
            <a:r>
              <a:rPr lang="en-US" sz="2250" b="1" dirty="0" err="1">
                <a:solidFill>
                  <a:srgbClr val="7000BC"/>
                </a:solidFill>
              </a:rPr>
              <a:t>har</a:t>
            </a:r>
            <a:r>
              <a:rPr lang="en-US" sz="2250" b="1" dirty="0">
                <a:solidFill>
                  <a:srgbClr val="7000BC"/>
                </a:solidFill>
              </a:rPr>
              <a:t> </a:t>
            </a:r>
            <a:r>
              <a:rPr lang="en-US" sz="2250" b="1" dirty="0" err="1">
                <a:solidFill>
                  <a:srgbClr val="7000BC"/>
                </a:solidFill>
              </a:rPr>
              <a:t>bir</a:t>
            </a:r>
            <a:r>
              <a:rPr lang="en-US" sz="2250" b="1" dirty="0">
                <a:solidFill>
                  <a:srgbClr val="7000BC"/>
                </a:solidFill>
              </a:rPr>
              <a:t> individual </a:t>
            </a:r>
            <a:r>
              <a:rPr lang="en-US" sz="2250" b="1" dirty="0" err="1">
                <a:solidFill>
                  <a:srgbClr val="7000BC"/>
                </a:solidFill>
              </a:rPr>
              <a:t>ishning</a:t>
            </a:r>
            <a:r>
              <a:rPr lang="en-US" sz="2250" b="1" dirty="0">
                <a:solidFill>
                  <a:srgbClr val="7000BC"/>
                </a:solidFill>
              </a:rPr>
              <a:t> </a:t>
            </a:r>
            <a:r>
              <a:rPr lang="en-US" sz="2250" b="1" dirty="0" err="1">
                <a:solidFill>
                  <a:srgbClr val="7000BC"/>
                </a:solidFill>
              </a:rPr>
              <a:t>natijalari</a:t>
            </a:r>
            <a:r>
              <a:rPr lang="en-US" sz="2250" b="1" dirty="0">
                <a:solidFill>
                  <a:srgbClr val="7000BC"/>
                </a:solidFill>
              </a:rPr>
              <a:t> </a:t>
            </a:r>
            <a:r>
              <a:rPr lang="en-US" sz="2250" b="1" dirty="0" err="1" smtClean="0">
                <a:solidFill>
                  <a:srgbClr val="7000BC"/>
                </a:solidFill>
              </a:rPr>
              <a:t>barcha</a:t>
            </a:r>
            <a:r>
              <a:rPr lang="en-US" sz="2250" b="1" dirty="0" smtClean="0">
                <a:solidFill>
                  <a:srgbClr val="7000BC"/>
                </a:solidFill>
              </a:rPr>
              <a:t> </a:t>
            </a:r>
            <a:r>
              <a:rPr lang="en-US" sz="2250" b="1" dirty="0" err="1" smtClean="0">
                <a:solidFill>
                  <a:srgbClr val="7000BC"/>
                </a:solidFill>
              </a:rPr>
              <a:t>o'quvchilarning</a:t>
            </a:r>
            <a:r>
              <a:rPr lang="en-US" sz="2250" b="1" dirty="0" smtClean="0">
                <a:solidFill>
                  <a:srgbClr val="7000BC"/>
                </a:solidFill>
              </a:rPr>
              <a:t> </a:t>
            </a:r>
            <a:r>
              <a:rPr lang="en-US" sz="2250" b="1" dirty="0" err="1">
                <a:solidFill>
                  <a:srgbClr val="7000BC"/>
                </a:solidFill>
              </a:rPr>
              <a:t>boyligi</a:t>
            </a:r>
            <a:r>
              <a:rPr lang="en-US" sz="2250" b="1" dirty="0">
                <a:solidFill>
                  <a:srgbClr val="7000BC"/>
                </a:solidFill>
              </a:rPr>
              <a:t> </a:t>
            </a:r>
            <a:r>
              <a:rPr lang="en-US" sz="2250" b="1" dirty="0" err="1">
                <a:solidFill>
                  <a:srgbClr val="7000BC"/>
                </a:solidFill>
              </a:rPr>
              <a:t>bo'lib</a:t>
            </a:r>
            <a:r>
              <a:rPr lang="en-US" sz="2250" b="1" dirty="0">
                <a:solidFill>
                  <a:srgbClr val="7000BC"/>
                </a:solidFill>
              </a:rPr>
              <a:t> </a:t>
            </a:r>
            <a:r>
              <a:rPr lang="en-US" sz="2250" b="1" dirty="0" err="1">
                <a:solidFill>
                  <a:srgbClr val="7000BC"/>
                </a:solidFill>
              </a:rPr>
              <a:t>qoladi</a:t>
            </a:r>
            <a:r>
              <a:rPr lang="en-US" sz="2250" b="1" dirty="0">
                <a:solidFill>
                  <a:srgbClr val="7000BC"/>
                </a:solidFill>
              </a:rPr>
              <a:t>. </a:t>
            </a:r>
            <a:r>
              <a:rPr lang="en-US" sz="2250" b="1" dirty="0" err="1">
                <a:solidFill>
                  <a:srgbClr val="7000BC"/>
                </a:solidFill>
              </a:rPr>
              <a:t>Bunday</a:t>
            </a:r>
            <a:r>
              <a:rPr lang="en-US" sz="2250" b="1" dirty="0">
                <a:solidFill>
                  <a:srgbClr val="7000BC"/>
                </a:solidFill>
              </a:rPr>
              <a:t> </a:t>
            </a:r>
            <a:r>
              <a:rPr lang="en-US" sz="2250" b="1" dirty="0" err="1">
                <a:solidFill>
                  <a:srgbClr val="7000BC"/>
                </a:solidFill>
              </a:rPr>
              <a:t>hisobotlar</a:t>
            </a:r>
            <a:r>
              <a:rPr lang="en-US" sz="2250" b="1" dirty="0">
                <a:solidFill>
                  <a:srgbClr val="7000BC"/>
                </a:solidFill>
              </a:rPr>
              <a:t> </a:t>
            </a:r>
            <a:r>
              <a:rPr lang="en-US" sz="2250" b="1" dirty="0" err="1" smtClean="0">
                <a:solidFill>
                  <a:srgbClr val="7000BC"/>
                </a:solidFill>
              </a:rPr>
              <a:t>sinfdan</a:t>
            </a:r>
            <a:r>
              <a:rPr lang="en-US" sz="2250" b="1" dirty="0" smtClean="0">
                <a:solidFill>
                  <a:srgbClr val="7000BC"/>
                </a:solidFill>
              </a:rPr>
              <a:t> </a:t>
            </a:r>
            <a:r>
              <a:rPr lang="en-US" sz="2250" b="1" dirty="0" err="1" smtClean="0">
                <a:solidFill>
                  <a:srgbClr val="7000BC"/>
                </a:solidFill>
              </a:rPr>
              <a:t>tashqari</a:t>
            </a:r>
            <a:r>
              <a:rPr lang="en-US" sz="2250" b="1" dirty="0" smtClean="0">
                <a:solidFill>
                  <a:srgbClr val="7000BC"/>
                </a:solidFill>
              </a:rPr>
              <a:t> </a:t>
            </a:r>
            <a:r>
              <a:rPr lang="en-US" sz="2250" b="1" dirty="0" err="1">
                <a:solidFill>
                  <a:srgbClr val="7000BC"/>
                </a:solidFill>
              </a:rPr>
              <a:t>ishlarga</a:t>
            </a:r>
            <a:r>
              <a:rPr lang="en-US" sz="2250" b="1" dirty="0">
                <a:solidFill>
                  <a:srgbClr val="7000BC"/>
                </a:solidFill>
              </a:rPr>
              <a:t> </a:t>
            </a:r>
            <a:r>
              <a:rPr lang="en-US" sz="2250" b="1" dirty="0" err="1">
                <a:solidFill>
                  <a:srgbClr val="7000BC"/>
                </a:solidFill>
              </a:rPr>
              <a:t>qiziqishni</a:t>
            </a:r>
            <a:r>
              <a:rPr lang="en-US" sz="2250" b="1" dirty="0">
                <a:solidFill>
                  <a:srgbClr val="7000BC"/>
                </a:solidFill>
              </a:rPr>
              <a:t> </a:t>
            </a:r>
            <a:r>
              <a:rPr lang="en-US" sz="2250" b="1" dirty="0" err="1">
                <a:solidFill>
                  <a:srgbClr val="7000BC"/>
                </a:solidFill>
              </a:rPr>
              <a:t>rag'batlantiradi</a:t>
            </a:r>
            <a:r>
              <a:rPr lang="en-US" sz="2250" b="1" dirty="0">
                <a:solidFill>
                  <a:srgbClr val="7000BC"/>
                </a:solidFill>
              </a:rPr>
              <a:t>, </a:t>
            </a:r>
            <a:r>
              <a:rPr lang="en-US" sz="2250" b="1" dirty="0" err="1">
                <a:solidFill>
                  <a:srgbClr val="7000BC"/>
                </a:solidFill>
              </a:rPr>
              <a:t>o'qituvchining</a:t>
            </a:r>
            <a:r>
              <a:rPr lang="en-US" sz="2250" b="1" dirty="0">
                <a:solidFill>
                  <a:srgbClr val="7000BC"/>
                </a:solidFill>
              </a:rPr>
              <a:t> </a:t>
            </a:r>
            <a:r>
              <a:rPr lang="en-US" sz="2250" b="1" dirty="0" err="1" smtClean="0">
                <a:solidFill>
                  <a:srgbClr val="7000BC"/>
                </a:solidFill>
              </a:rPr>
              <a:t>tabiatga</a:t>
            </a:r>
            <a:r>
              <a:rPr lang="en-US" sz="2250" b="1" dirty="0" smtClean="0">
                <a:solidFill>
                  <a:srgbClr val="7000BC"/>
                </a:solidFill>
              </a:rPr>
              <a:t> </a:t>
            </a:r>
            <a:r>
              <a:rPr lang="en-US" sz="2250" b="1" dirty="0" err="1" smtClean="0">
                <a:solidFill>
                  <a:srgbClr val="7000BC"/>
                </a:solidFill>
              </a:rPr>
              <a:t>oid</a:t>
            </a:r>
            <a:r>
              <a:rPr lang="en-US" sz="2250" b="1" dirty="0" smtClean="0">
                <a:solidFill>
                  <a:srgbClr val="7000BC"/>
                </a:solidFill>
              </a:rPr>
              <a:t> </a:t>
            </a:r>
            <a:r>
              <a:rPr lang="en-US" sz="2250" b="1" dirty="0" err="1">
                <a:solidFill>
                  <a:srgbClr val="7000BC"/>
                </a:solidFill>
              </a:rPr>
              <a:t>bilimini</a:t>
            </a:r>
            <a:r>
              <a:rPr lang="en-US" sz="2250" b="1" dirty="0">
                <a:solidFill>
                  <a:srgbClr val="7000BC"/>
                </a:solidFill>
              </a:rPr>
              <a:t> </a:t>
            </a:r>
            <a:r>
              <a:rPr lang="en-US" sz="2250" b="1" dirty="0" err="1">
                <a:solidFill>
                  <a:srgbClr val="7000BC"/>
                </a:solidFill>
              </a:rPr>
              <a:t>to'ldiradi</a:t>
            </a:r>
            <a:r>
              <a:rPr lang="en-US" sz="2250" b="1" dirty="0">
                <a:solidFill>
                  <a:srgbClr val="7000BC"/>
                </a:solidFill>
              </a:rPr>
              <a:t> </a:t>
            </a:r>
            <a:r>
              <a:rPr lang="en-US" sz="2250" b="1" dirty="0" err="1">
                <a:solidFill>
                  <a:srgbClr val="7000BC"/>
                </a:solidFill>
              </a:rPr>
              <a:t>va</a:t>
            </a:r>
            <a:r>
              <a:rPr lang="en-US" sz="2250" b="1" dirty="0">
                <a:solidFill>
                  <a:srgbClr val="7000BC"/>
                </a:solidFill>
              </a:rPr>
              <a:t> </a:t>
            </a:r>
            <a:r>
              <a:rPr lang="en-US" sz="2250" b="1" dirty="0" err="1">
                <a:solidFill>
                  <a:srgbClr val="7000BC"/>
                </a:solidFill>
              </a:rPr>
              <a:t>kengaytiradi</a:t>
            </a:r>
            <a:r>
              <a:rPr lang="en-US" sz="2250" b="1" dirty="0">
                <a:solidFill>
                  <a:srgbClr val="7000BC"/>
                </a:solidFill>
              </a:rPr>
              <a:t>, </a:t>
            </a:r>
            <a:r>
              <a:rPr lang="en-US" sz="2250" b="1" dirty="0" err="1">
                <a:solidFill>
                  <a:srgbClr val="7000BC"/>
                </a:solidFill>
              </a:rPr>
              <a:t>ularni</a:t>
            </a:r>
            <a:r>
              <a:rPr lang="en-US" sz="2250" b="1" dirty="0">
                <a:solidFill>
                  <a:srgbClr val="7000BC"/>
                </a:solidFill>
              </a:rPr>
              <a:t> </a:t>
            </a:r>
            <a:r>
              <a:rPr lang="en-US" sz="2250" b="1" dirty="0" err="1">
                <a:solidFill>
                  <a:srgbClr val="7000BC"/>
                </a:solidFill>
              </a:rPr>
              <a:t>sinfdan</a:t>
            </a:r>
            <a:r>
              <a:rPr lang="en-US" sz="2250" b="1" dirty="0">
                <a:solidFill>
                  <a:srgbClr val="7000BC"/>
                </a:solidFill>
              </a:rPr>
              <a:t> </a:t>
            </a:r>
            <a:r>
              <a:rPr lang="en-US" sz="2250" b="1" dirty="0" err="1" smtClean="0">
                <a:solidFill>
                  <a:srgbClr val="7000BC"/>
                </a:solidFill>
              </a:rPr>
              <a:t>tashqari</a:t>
            </a:r>
            <a:r>
              <a:rPr lang="en-US" sz="2250" b="1" dirty="0" smtClean="0">
                <a:solidFill>
                  <a:srgbClr val="7000BC"/>
                </a:solidFill>
              </a:rPr>
              <a:t> </a:t>
            </a:r>
            <a:r>
              <a:rPr lang="en-US" sz="2250" b="1" dirty="0" err="1" smtClean="0">
                <a:solidFill>
                  <a:srgbClr val="7000BC"/>
                </a:solidFill>
              </a:rPr>
              <a:t>ishlarning</a:t>
            </a:r>
            <a:r>
              <a:rPr lang="en-US" sz="2250" b="1" dirty="0" smtClean="0">
                <a:solidFill>
                  <a:srgbClr val="7000BC"/>
                </a:solidFill>
              </a:rPr>
              <a:t> </a:t>
            </a:r>
            <a:r>
              <a:rPr lang="en-US" sz="2250" b="1" dirty="0" err="1">
                <a:solidFill>
                  <a:srgbClr val="7000BC"/>
                </a:solidFill>
              </a:rPr>
              <a:t>barcha</a:t>
            </a:r>
            <a:r>
              <a:rPr lang="en-US" sz="2250" b="1" dirty="0">
                <a:solidFill>
                  <a:srgbClr val="7000BC"/>
                </a:solidFill>
              </a:rPr>
              <a:t> </a:t>
            </a:r>
            <a:r>
              <a:rPr lang="en-US" sz="2250" b="1" dirty="0" err="1">
                <a:solidFill>
                  <a:srgbClr val="7000BC"/>
                </a:solidFill>
              </a:rPr>
              <a:t>shakllarida</a:t>
            </a:r>
            <a:r>
              <a:rPr lang="en-US" sz="2250" b="1" dirty="0">
                <a:solidFill>
                  <a:srgbClr val="7000BC"/>
                </a:solidFill>
              </a:rPr>
              <a:t> </a:t>
            </a:r>
            <a:r>
              <a:rPr lang="en-US" sz="2250" b="1" dirty="0" err="1">
                <a:solidFill>
                  <a:srgbClr val="7000BC"/>
                </a:solidFill>
              </a:rPr>
              <a:t>faol</a:t>
            </a:r>
            <a:r>
              <a:rPr lang="en-US" sz="2250" b="1" dirty="0">
                <a:solidFill>
                  <a:srgbClr val="7000BC"/>
                </a:solidFill>
              </a:rPr>
              <a:t> </a:t>
            </a:r>
            <a:r>
              <a:rPr lang="en-US" sz="2250" b="1" dirty="0" err="1">
                <a:solidFill>
                  <a:srgbClr val="7000BC"/>
                </a:solidFill>
              </a:rPr>
              <a:t>qatnashishlariga</a:t>
            </a:r>
            <a:r>
              <a:rPr lang="en-US" sz="2250" b="1" dirty="0">
                <a:solidFill>
                  <a:srgbClr val="7000BC"/>
                </a:solidFill>
              </a:rPr>
              <a:t> </a:t>
            </a:r>
            <a:r>
              <a:rPr lang="en-US" sz="2250" b="1" dirty="0" err="1">
                <a:solidFill>
                  <a:srgbClr val="7000BC"/>
                </a:solidFill>
              </a:rPr>
              <a:t>olib</a:t>
            </a:r>
            <a:r>
              <a:rPr lang="en-US" sz="2250" b="1" dirty="0">
                <a:solidFill>
                  <a:srgbClr val="7000BC"/>
                </a:solidFill>
              </a:rPr>
              <a:t> </a:t>
            </a:r>
            <a:r>
              <a:rPr lang="en-US" sz="2250" b="1" dirty="0" err="1">
                <a:solidFill>
                  <a:srgbClr val="7000BC"/>
                </a:solidFill>
              </a:rPr>
              <a:t>keladi</a:t>
            </a:r>
            <a:r>
              <a:rPr lang="en-US" sz="2250" b="1" dirty="0" smtClean="0">
                <a:solidFill>
                  <a:srgbClr val="7000BC"/>
                </a:solidFill>
              </a:rPr>
              <a:t>.</a:t>
            </a:r>
            <a:endParaRPr lang="ru-RU" sz="2250" dirty="0">
              <a:solidFill>
                <a:srgbClr val="7000BC"/>
              </a:solidFill>
            </a:endParaRPr>
          </a:p>
        </p:txBody>
      </p:sp>
    </p:spTree>
  </p:cSld>
  <p:clrMapOvr>
    <a:masterClrMapping/>
  </p:clrMapOvr>
  <p:transition spd="slow">
    <p:circl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Заголовок 1"/>
          <p:cNvSpPr>
            <a:spLocks noGrp="1"/>
          </p:cNvSpPr>
          <p:nvPr>
            <p:ph type="title"/>
          </p:nvPr>
        </p:nvSpPr>
        <p:spPr/>
        <p:txBody>
          <a:bodyPr/>
          <a:lstStyle/>
          <a:p>
            <a:r>
              <a:rPr lang="en-US" smtClean="0">
                <a:solidFill>
                  <a:srgbClr val="FF66FF"/>
                </a:solidFill>
              </a:rPr>
              <a:t>Guruh mashg’ulotlari</a:t>
            </a:r>
            <a:endParaRPr lang="ru-RU" smtClean="0">
              <a:solidFill>
                <a:srgbClr val="FF66FF"/>
              </a:solidFill>
            </a:endParaRPr>
          </a:p>
        </p:txBody>
      </p:sp>
      <p:sp>
        <p:nvSpPr>
          <p:cNvPr id="3" name="Объект 2"/>
          <p:cNvSpPr>
            <a:spLocks noGrp="1"/>
          </p:cNvSpPr>
          <p:nvPr>
            <p:ph idx="1"/>
          </p:nvPr>
        </p:nvSpPr>
        <p:spPr>
          <a:xfrm>
            <a:off x="468313" y="1341438"/>
            <a:ext cx="8229600" cy="4525962"/>
          </a:xfrm>
        </p:spPr>
        <p:txBody>
          <a:bodyPr rtlCol="0">
            <a:noAutofit/>
          </a:bodyPr>
          <a:lstStyle/>
          <a:p>
            <a:pPr marL="0" indent="0" algn="just" fontAlgn="auto">
              <a:spcAft>
                <a:spcPts val="0"/>
              </a:spcAft>
              <a:buFont typeface="Arial" pitchFamily="34" charset="0"/>
              <a:buNone/>
              <a:defRPr/>
            </a:pPr>
            <a:r>
              <a:rPr lang="en-US" sz="2250" b="1" dirty="0" smtClean="0">
                <a:solidFill>
                  <a:srgbClr val="7000BC"/>
                </a:solidFill>
              </a:rPr>
              <a:t>	</a:t>
            </a:r>
            <a:r>
              <a:rPr lang="en-US" sz="2250" b="1" dirty="0" err="1" smtClean="0">
                <a:solidFill>
                  <a:srgbClr val="7000BC"/>
                </a:solidFill>
              </a:rPr>
              <a:t>Tabiatshunoslik</a:t>
            </a:r>
            <a:r>
              <a:rPr lang="en-US" sz="2250" b="1" dirty="0" smtClean="0">
                <a:solidFill>
                  <a:srgbClr val="7000BC"/>
                </a:solidFill>
              </a:rPr>
              <a:t> </a:t>
            </a:r>
            <a:r>
              <a:rPr lang="en-US" sz="2250" b="1" dirty="0" err="1">
                <a:solidFill>
                  <a:srgbClr val="7000BC"/>
                </a:solidFill>
              </a:rPr>
              <a:t>bo'yicha</a:t>
            </a:r>
            <a:r>
              <a:rPr lang="en-US" sz="2250" b="1" dirty="0">
                <a:solidFill>
                  <a:srgbClr val="7000BC"/>
                </a:solidFill>
              </a:rPr>
              <a:t> </a:t>
            </a:r>
            <a:r>
              <a:rPr lang="en-US" sz="2250" b="1" dirty="0" err="1">
                <a:solidFill>
                  <a:srgbClr val="7000BC"/>
                </a:solidFill>
              </a:rPr>
              <a:t>sinfdan</a:t>
            </a:r>
            <a:r>
              <a:rPr lang="en-US" sz="2250" b="1" dirty="0">
                <a:solidFill>
                  <a:srgbClr val="7000BC"/>
                </a:solidFill>
              </a:rPr>
              <a:t> </a:t>
            </a:r>
            <a:r>
              <a:rPr lang="en-US" sz="2250" b="1" dirty="0" err="1" smtClean="0">
                <a:solidFill>
                  <a:srgbClr val="7000BC"/>
                </a:solidFill>
              </a:rPr>
              <a:t>tashqari</a:t>
            </a:r>
            <a:r>
              <a:rPr lang="en-US" sz="2250" b="1" dirty="0" smtClean="0">
                <a:solidFill>
                  <a:srgbClr val="7000BC"/>
                </a:solidFill>
              </a:rPr>
              <a:t> </a:t>
            </a:r>
            <a:r>
              <a:rPr lang="en-US" sz="2250" b="1" dirty="0" err="1" smtClean="0">
                <a:solidFill>
                  <a:srgbClr val="7000BC"/>
                </a:solidFill>
              </a:rPr>
              <a:t>ishlarning</a:t>
            </a:r>
            <a:r>
              <a:rPr lang="en-US" sz="2250" b="1" dirty="0" smtClean="0">
                <a:solidFill>
                  <a:srgbClr val="7000BC"/>
                </a:solidFill>
              </a:rPr>
              <a:t> </a:t>
            </a:r>
            <a:r>
              <a:rPr lang="en-US" sz="2250" b="1" dirty="0" err="1">
                <a:solidFill>
                  <a:srgbClr val="7000BC"/>
                </a:solidFill>
              </a:rPr>
              <a:t>guruh</a:t>
            </a:r>
            <a:r>
              <a:rPr lang="en-US" sz="2250" b="1" dirty="0">
                <a:solidFill>
                  <a:srgbClr val="7000BC"/>
                </a:solidFill>
              </a:rPr>
              <a:t> </a:t>
            </a:r>
            <a:r>
              <a:rPr lang="en-US" sz="2250" b="1" dirty="0" err="1">
                <a:solidFill>
                  <a:srgbClr val="7000BC"/>
                </a:solidFill>
              </a:rPr>
              <a:t>bo'lib</a:t>
            </a:r>
            <a:r>
              <a:rPr lang="en-US" sz="2250" b="1" dirty="0">
                <a:solidFill>
                  <a:srgbClr val="7000BC"/>
                </a:solidFill>
              </a:rPr>
              <a:t> </a:t>
            </a:r>
            <a:r>
              <a:rPr lang="en-US" sz="2250" b="1" dirty="0" err="1">
                <a:solidFill>
                  <a:srgbClr val="7000BC"/>
                </a:solidFill>
              </a:rPr>
              <a:t>o'tkaziladigan</a:t>
            </a:r>
            <a:r>
              <a:rPr lang="en-US" sz="2250" b="1" dirty="0">
                <a:solidFill>
                  <a:srgbClr val="7000BC"/>
                </a:solidFill>
              </a:rPr>
              <a:t> </a:t>
            </a:r>
            <a:r>
              <a:rPr lang="en-US" sz="2250" b="1" dirty="0" err="1">
                <a:solidFill>
                  <a:srgbClr val="7000BC"/>
                </a:solidFill>
              </a:rPr>
              <a:t>shakllaridan</a:t>
            </a:r>
            <a:r>
              <a:rPr lang="en-US" sz="2250" b="1" dirty="0">
                <a:solidFill>
                  <a:srgbClr val="7000BC"/>
                </a:solidFill>
              </a:rPr>
              <a:t> </a:t>
            </a:r>
            <a:r>
              <a:rPr lang="en-US" sz="2250" b="1" dirty="0" err="1">
                <a:solidFill>
                  <a:srgbClr val="7000BC"/>
                </a:solidFill>
              </a:rPr>
              <a:t>biri</a:t>
            </a:r>
            <a:r>
              <a:rPr lang="en-US" sz="2250" b="1" dirty="0">
                <a:solidFill>
                  <a:srgbClr val="7000BC"/>
                </a:solidFill>
              </a:rPr>
              <a:t> </a:t>
            </a:r>
            <a:r>
              <a:rPr lang="en-US" sz="2250" b="1" dirty="0" err="1" smtClean="0">
                <a:solidFill>
                  <a:srgbClr val="7000BC"/>
                </a:solidFill>
              </a:rPr>
              <a:t>to'garak</a:t>
            </a:r>
            <a:r>
              <a:rPr lang="en-US" sz="2250" b="1" dirty="0" smtClean="0">
                <a:solidFill>
                  <a:srgbClr val="7000BC"/>
                </a:solidFill>
              </a:rPr>
              <a:t> </a:t>
            </a:r>
            <a:r>
              <a:rPr lang="en-US" sz="2250" b="1" dirty="0" err="1" smtClean="0">
                <a:solidFill>
                  <a:srgbClr val="7000BC"/>
                </a:solidFill>
              </a:rPr>
              <a:t>ishidir</a:t>
            </a:r>
            <a:r>
              <a:rPr lang="en-US" sz="2250" b="1" dirty="0">
                <a:solidFill>
                  <a:srgbClr val="7000BC"/>
                </a:solidFill>
              </a:rPr>
              <a:t>. U </a:t>
            </a:r>
            <a:r>
              <a:rPr lang="en-US" sz="2250" b="1" dirty="0" err="1">
                <a:solidFill>
                  <a:srgbClr val="7000BC"/>
                </a:solidFill>
              </a:rPr>
              <a:t>muayyan</a:t>
            </a:r>
            <a:r>
              <a:rPr lang="en-US" sz="2250" b="1" dirty="0">
                <a:solidFill>
                  <a:srgbClr val="7000BC"/>
                </a:solidFill>
              </a:rPr>
              <a:t> </a:t>
            </a:r>
            <a:r>
              <a:rPr lang="en-US" sz="2250" b="1" dirty="0" err="1">
                <a:solidFill>
                  <a:srgbClr val="7000BC"/>
                </a:solidFill>
              </a:rPr>
              <a:t>ishtirokchilar</a:t>
            </a:r>
            <a:r>
              <a:rPr lang="en-US" sz="2250" b="1" dirty="0">
                <a:solidFill>
                  <a:srgbClr val="7000BC"/>
                </a:solidFill>
              </a:rPr>
              <a:t> </a:t>
            </a:r>
            <a:r>
              <a:rPr lang="en-US" sz="2250" b="1" dirty="0" err="1">
                <a:solidFill>
                  <a:srgbClr val="7000BC"/>
                </a:solidFill>
              </a:rPr>
              <a:t>doirasini</a:t>
            </a:r>
            <a:r>
              <a:rPr lang="en-US" sz="2250" b="1" dirty="0">
                <a:solidFill>
                  <a:srgbClr val="7000BC"/>
                </a:solidFill>
              </a:rPr>
              <a:t> </a:t>
            </a:r>
            <a:r>
              <a:rPr lang="en-US" sz="2250" b="1" dirty="0" err="1">
                <a:solidFill>
                  <a:srgbClr val="7000BC"/>
                </a:solidFill>
              </a:rPr>
              <a:t>qamrab</a:t>
            </a:r>
            <a:r>
              <a:rPr lang="en-US" sz="2250" b="1" dirty="0">
                <a:solidFill>
                  <a:srgbClr val="7000BC"/>
                </a:solidFill>
              </a:rPr>
              <a:t> </a:t>
            </a:r>
            <a:r>
              <a:rPr lang="en-US" sz="2250" b="1" dirty="0" err="1">
                <a:solidFill>
                  <a:srgbClr val="7000BC"/>
                </a:solidFill>
              </a:rPr>
              <a:t>oladi</a:t>
            </a:r>
            <a:r>
              <a:rPr lang="en-US" sz="2250" b="1" dirty="0">
                <a:solidFill>
                  <a:srgbClr val="7000BC"/>
                </a:solidFill>
              </a:rPr>
              <a:t> </a:t>
            </a:r>
            <a:r>
              <a:rPr lang="en-US" sz="2250" b="1" dirty="0" err="1">
                <a:solidFill>
                  <a:srgbClr val="7000BC"/>
                </a:solidFill>
              </a:rPr>
              <a:t>va</a:t>
            </a:r>
            <a:r>
              <a:rPr lang="en-US" sz="2250" b="1" dirty="0">
                <a:solidFill>
                  <a:srgbClr val="7000BC"/>
                </a:solidFill>
              </a:rPr>
              <a:t> </a:t>
            </a:r>
            <a:r>
              <a:rPr lang="en-US" sz="2250" b="1" dirty="0" err="1" smtClean="0">
                <a:solidFill>
                  <a:srgbClr val="7000BC"/>
                </a:solidFill>
              </a:rPr>
              <a:t>tabiatni</a:t>
            </a:r>
            <a:r>
              <a:rPr lang="en-US" sz="2250" b="1" dirty="0" smtClean="0">
                <a:solidFill>
                  <a:srgbClr val="7000BC"/>
                </a:solidFill>
              </a:rPr>
              <a:t> </a:t>
            </a:r>
            <a:r>
              <a:rPr lang="en-US" sz="2250" b="1" dirty="0" err="1" smtClean="0">
                <a:solidFill>
                  <a:srgbClr val="7000BC"/>
                </a:solidFill>
              </a:rPr>
              <a:t>chuqurroq</a:t>
            </a:r>
            <a:r>
              <a:rPr lang="en-US" sz="2250" b="1" dirty="0" smtClean="0">
                <a:solidFill>
                  <a:srgbClr val="7000BC"/>
                </a:solidFill>
              </a:rPr>
              <a:t> </a:t>
            </a:r>
            <a:r>
              <a:rPr lang="en-US" sz="2250" b="1" dirty="0" err="1">
                <a:solidFill>
                  <a:srgbClr val="7000BC"/>
                </a:solidFill>
              </a:rPr>
              <a:t>o'rganish</a:t>
            </a:r>
            <a:r>
              <a:rPr lang="en-US" sz="2250" b="1" dirty="0">
                <a:solidFill>
                  <a:srgbClr val="7000BC"/>
                </a:solidFill>
              </a:rPr>
              <a:t> </a:t>
            </a:r>
            <a:r>
              <a:rPr lang="en-US" sz="2250" b="1" dirty="0" err="1">
                <a:solidFill>
                  <a:srgbClr val="7000BC"/>
                </a:solidFill>
              </a:rPr>
              <a:t>imkoniyatini</a:t>
            </a:r>
            <a:r>
              <a:rPr lang="en-US" sz="2250" b="1" dirty="0">
                <a:solidFill>
                  <a:srgbClr val="7000BC"/>
                </a:solidFill>
              </a:rPr>
              <a:t> </a:t>
            </a:r>
            <a:r>
              <a:rPr lang="en-US" sz="2250" b="1" dirty="0" err="1">
                <a:solidFill>
                  <a:srgbClr val="7000BC"/>
                </a:solidFill>
              </a:rPr>
              <a:t>beradi</a:t>
            </a:r>
            <a:r>
              <a:rPr lang="en-US" sz="2250" b="1" dirty="0">
                <a:solidFill>
                  <a:srgbClr val="7000BC"/>
                </a:solidFill>
              </a:rPr>
              <a:t>. </a:t>
            </a:r>
            <a:r>
              <a:rPr lang="en-US" sz="2250" b="1" dirty="0" err="1">
                <a:solidFill>
                  <a:srgbClr val="7000BC"/>
                </a:solidFill>
              </a:rPr>
              <a:t>To'garakka</a:t>
            </a:r>
            <a:r>
              <a:rPr lang="en-US" sz="2250" b="1" dirty="0">
                <a:solidFill>
                  <a:srgbClr val="7000BC"/>
                </a:solidFill>
              </a:rPr>
              <a:t> </a:t>
            </a:r>
            <a:r>
              <a:rPr lang="en-US" sz="2250" b="1" dirty="0" err="1">
                <a:solidFill>
                  <a:srgbClr val="7000BC"/>
                </a:solidFill>
              </a:rPr>
              <a:t>a’zo</a:t>
            </a:r>
            <a:r>
              <a:rPr lang="en-US" sz="2250" b="1" dirty="0">
                <a:solidFill>
                  <a:srgbClr val="7000BC"/>
                </a:solidFill>
              </a:rPr>
              <a:t> </a:t>
            </a:r>
            <a:r>
              <a:rPr lang="en-US" sz="2250" b="1" dirty="0" err="1" smtClean="0">
                <a:solidFill>
                  <a:srgbClr val="7000BC"/>
                </a:solidFill>
              </a:rPr>
              <a:t>bo'lish</a:t>
            </a:r>
            <a:r>
              <a:rPr lang="en-US" sz="2250" b="1" dirty="0" smtClean="0">
                <a:solidFill>
                  <a:srgbClr val="7000BC"/>
                </a:solidFill>
              </a:rPr>
              <a:t> </a:t>
            </a:r>
            <a:r>
              <a:rPr lang="en-US" sz="2250" b="1" dirty="0" err="1" smtClean="0">
                <a:solidFill>
                  <a:srgbClr val="7000BC"/>
                </a:solidFill>
              </a:rPr>
              <a:t>ixtiyoriydir</a:t>
            </a:r>
            <a:r>
              <a:rPr lang="en-US" sz="2250" b="1" dirty="0">
                <a:solidFill>
                  <a:srgbClr val="7000BC"/>
                </a:solidFill>
              </a:rPr>
              <a:t>, ammo </a:t>
            </a:r>
            <a:r>
              <a:rPr lang="en-US" sz="2250" b="1" dirty="0" err="1">
                <a:solidFill>
                  <a:srgbClr val="7000BC"/>
                </a:solidFill>
              </a:rPr>
              <a:t>unga</a:t>
            </a:r>
            <a:r>
              <a:rPr lang="en-US" sz="2250" b="1" dirty="0">
                <a:solidFill>
                  <a:srgbClr val="7000BC"/>
                </a:solidFill>
              </a:rPr>
              <a:t> </a:t>
            </a:r>
            <a:r>
              <a:rPr lang="en-US" sz="2250" b="1" dirty="0" err="1">
                <a:solidFill>
                  <a:srgbClr val="7000BC"/>
                </a:solidFill>
              </a:rPr>
              <a:t>kiruvchi</a:t>
            </a:r>
            <a:r>
              <a:rPr lang="en-US" sz="2250" b="1" dirty="0">
                <a:solidFill>
                  <a:srgbClr val="7000BC"/>
                </a:solidFill>
              </a:rPr>
              <a:t> </a:t>
            </a:r>
            <a:r>
              <a:rPr lang="en-US" sz="2250" b="1" dirty="0" err="1">
                <a:solidFill>
                  <a:srgbClr val="7000BC"/>
                </a:solidFill>
              </a:rPr>
              <a:t>o'z</a:t>
            </a:r>
            <a:r>
              <a:rPr lang="en-US" sz="2250" b="1" dirty="0">
                <a:solidFill>
                  <a:srgbClr val="7000BC"/>
                </a:solidFill>
              </a:rPr>
              <a:t> </a:t>
            </a:r>
            <a:r>
              <a:rPr lang="en-US" sz="2250" b="1" dirty="0" err="1">
                <a:solidFill>
                  <a:srgbClr val="7000BC"/>
                </a:solidFill>
              </a:rPr>
              <a:t>zimmasiga</a:t>
            </a:r>
            <a:r>
              <a:rPr lang="en-US" sz="2250" b="1" dirty="0">
                <a:solidFill>
                  <a:srgbClr val="7000BC"/>
                </a:solidFill>
              </a:rPr>
              <a:t> </a:t>
            </a:r>
            <a:r>
              <a:rPr lang="en-US" sz="2250" b="1" dirty="0" err="1">
                <a:solidFill>
                  <a:srgbClr val="7000BC"/>
                </a:solidFill>
              </a:rPr>
              <a:t>aniq</a:t>
            </a:r>
            <a:r>
              <a:rPr lang="en-US" sz="2250" b="1" dirty="0">
                <a:solidFill>
                  <a:srgbClr val="7000BC"/>
                </a:solidFill>
              </a:rPr>
              <a:t> </a:t>
            </a:r>
            <a:r>
              <a:rPr lang="en-US" sz="2250" b="1" dirty="0" err="1">
                <a:solidFill>
                  <a:srgbClr val="7000BC"/>
                </a:solidFill>
              </a:rPr>
              <a:t>reja</a:t>
            </a:r>
            <a:r>
              <a:rPr lang="en-US" sz="2250" b="1" dirty="0">
                <a:solidFill>
                  <a:srgbClr val="7000BC"/>
                </a:solidFill>
              </a:rPr>
              <a:t> </a:t>
            </a:r>
            <a:r>
              <a:rPr lang="en-US" sz="2250" b="1" dirty="0" err="1" smtClean="0">
                <a:solidFill>
                  <a:srgbClr val="7000BC"/>
                </a:solidFill>
              </a:rPr>
              <a:t>bo'yicha</a:t>
            </a:r>
            <a:r>
              <a:rPr lang="en-US" sz="2250" b="1" dirty="0" smtClean="0">
                <a:solidFill>
                  <a:srgbClr val="7000BC"/>
                </a:solidFill>
              </a:rPr>
              <a:t> </a:t>
            </a:r>
            <a:r>
              <a:rPr lang="en-US" sz="2250" b="1" dirty="0" err="1" smtClean="0">
                <a:solidFill>
                  <a:srgbClr val="7000BC"/>
                </a:solidFill>
              </a:rPr>
              <a:t>ishlash</a:t>
            </a:r>
            <a:r>
              <a:rPr lang="en-US" sz="2250" b="1" dirty="0" smtClean="0">
                <a:solidFill>
                  <a:srgbClr val="7000BC"/>
                </a:solidFill>
              </a:rPr>
              <a:t> </a:t>
            </a:r>
            <a:r>
              <a:rPr lang="en-US" sz="2250" b="1" dirty="0" err="1">
                <a:solidFill>
                  <a:srgbClr val="7000BC"/>
                </a:solidFill>
              </a:rPr>
              <a:t>va</a:t>
            </a:r>
            <a:r>
              <a:rPr lang="en-US" sz="2250" b="1" dirty="0">
                <a:solidFill>
                  <a:srgbClr val="7000BC"/>
                </a:solidFill>
              </a:rPr>
              <a:t> </a:t>
            </a:r>
            <a:r>
              <a:rPr lang="en-US" sz="2250" b="1" dirty="0" err="1">
                <a:solidFill>
                  <a:srgbClr val="7000BC"/>
                </a:solidFill>
              </a:rPr>
              <a:t>boshlagan</a:t>
            </a:r>
            <a:r>
              <a:rPr lang="en-US" sz="2250" b="1" dirty="0">
                <a:solidFill>
                  <a:srgbClr val="7000BC"/>
                </a:solidFill>
              </a:rPr>
              <a:t> </a:t>
            </a:r>
            <a:r>
              <a:rPr lang="en-US" sz="2250" b="1" dirty="0" err="1">
                <a:solidFill>
                  <a:srgbClr val="7000BC"/>
                </a:solidFill>
              </a:rPr>
              <a:t>ishini</a:t>
            </a:r>
            <a:r>
              <a:rPr lang="en-US" sz="2250" b="1" dirty="0">
                <a:solidFill>
                  <a:srgbClr val="7000BC"/>
                </a:solidFill>
              </a:rPr>
              <a:t> </a:t>
            </a:r>
            <a:r>
              <a:rPr lang="en-US" sz="2250" b="1" dirty="0" err="1">
                <a:solidFill>
                  <a:srgbClr val="7000BC"/>
                </a:solidFill>
              </a:rPr>
              <a:t>oxiriga</a:t>
            </a:r>
            <a:r>
              <a:rPr lang="en-US" sz="2250" b="1" dirty="0">
                <a:solidFill>
                  <a:srgbClr val="7000BC"/>
                </a:solidFill>
              </a:rPr>
              <a:t> </a:t>
            </a:r>
            <a:r>
              <a:rPr lang="en-US" sz="2250" b="1" dirty="0" err="1">
                <a:solidFill>
                  <a:srgbClr val="7000BC"/>
                </a:solidFill>
              </a:rPr>
              <a:t>yetkazish</a:t>
            </a:r>
            <a:r>
              <a:rPr lang="en-US" sz="2250" b="1" dirty="0">
                <a:solidFill>
                  <a:srgbClr val="7000BC"/>
                </a:solidFill>
              </a:rPr>
              <a:t> </a:t>
            </a:r>
            <a:r>
              <a:rPr lang="en-US" sz="2250" b="1" dirty="0" err="1">
                <a:solidFill>
                  <a:srgbClr val="7000BC"/>
                </a:solidFill>
              </a:rPr>
              <a:t>majburiyatini</a:t>
            </a:r>
            <a:r>
              <a:rPr lang="en-US" sz="2250" b="1" dirty="0">
                <a:solidFill>
                  <a:srgbClr val="7000BC"/>
                </a:solidFill>
              </a:rPr>
              <a:t> </a:t>
            </a:r>
            <a:r>
              <a:rPr lang="en-US" sz="2250" b="1" dirty="0" err="1" smtClean="0">
                <a:solidFill>
                  <a:srgbClr val="7000BC"/>
                </a:solidFill>
              </a:rPr>
              <a:t>oladi</a:t>
            </a:r>
            <a:r>
              <a:rPr lang="en-US" sz="2250" b="1" dirty="0" smtClean="0">
                <a:solidFill>
                  <a:srgbClr val="7000BC"/>
                </a:solidFill>
              </a:rPr>
              <a:t>. </a:t>
            </a:r>
            <a:r>
              <a:rPr lang="en-US" sz="2250" b="1" dirty="0" err="1" smtClean="0">
                <a:solidFill>
                  <a:srgbClr val="7000BC"/>
                </a:solidFill>
              </a:rPr>
              <a:t>Rejaga</a:t>
            </a:r>
            <a:r>
              <a:rPr lang="en-US" sz="2250" b="1" dirty="0" smtClean="0">
                <a:solidFill>
                  <a:srgbClr val="7000BC"/>
                </a:solidFill>
              </a:rPr>
              <a:t> </a:t>
            </a:r>
            <a:r>
              <a:rPr lang="en-US" sz="2250" b="1" dirty="0" err="1">
                <a:solidFill>
                  <a:srgbClr val="7000BC"/>
                </a:solidFill>
              </a:rPr>
              <a:t>o'quvchilar</a:t>
            </a:r>
            <a:r>
              <a:rPr lang="en-US" sz="2250" b="1" dirty="0">
                <a:solidFill>
                  <a:srgbClr val="7000BC"/>
                </a:solidFill>
              </a:rPr>
              <a:t> </a:t>
            </a:r>
            <a:r>
              <a:rPr lang="en-US" sz="2250" b="1" dirty="0" err="1">
                <a:solidFill>
                  <a:srgbClr val="7000BC"/>
                </a:solidFill>
              </a:rPr>
              <a:t>bajarishga</a:t>
            </a:r>
            <a:r>
              <a:rPr lang="en-US" sz="2250" b="1" dirty="0">
                <a:solidFill>
                  <a:srgbClr val="7000BC"/>
                </a:solidFill>
              </a:rPr>
              <a:t> </a:t>
            </a:r>
            <a:r>
              <a:rPr lang="en-US" sz="2250" b="1" dirty="0" err="1">
                <a:solidFill>
                  <a:srgbClr val="7000BC"/>
                </a:solidFill>
              </a:rPr>
              <a:t>kuchi</a:t>
            </a:r>
            <a:r>
              <a:rPr lang="en-US" sz="2250" b="1" dirty="0">
                <a:solidFill>
                  <a:srgbClr val="7000BC"/>
                </a:solidFill>
              </a:rPr>
              <a:t> </a:t>
            </a:r>
            <a:r>
              <a:rPr lang="en-US" sz="2250" b="1" dirty="0" err="1">
                <a:solidFill>
                  <a:srgbClr val="7000BC"/>
                </a:solidFill>
              </a:rPr>
              <a:t>yetadigan</a:t>
            </a:r>
            <a:r>
              <a:rPr lang="en-US" sz="2250" b="1" dirty="0">
                <a:solidFill>
                  <a:srgbClr val="7000BC"/>
                </a:solidFill>
              </a:rPr>
              <a:t> </a:t>
            </a:r>
            <a:r>
              <a:rPr lang="en-US" sz="2250" b="1" dirty="0" err="1">
                <a:solidFill>
                  <a:srgbClr val="7000BC"/>
                </a:solidFill>
              </a:rPr>
              <a:t>ishlar</a:t>
            </a:r>
            <a:r>
              <a:rPr lang="en-US" sz="2250" b="1" dirty="0">
                <a:solidFill>
                  <a:srgbClr val="7000BC"/>
                </a:solidFill>
              </a:rPr>
              <a:t> </a:t>
            </a:r>
            <a:r>
              <a:rPr lang="en-US" sz="2250" b="1" dirty="0" err="1" smtClean="0">
                <a:solidFill>
                  <a:srgbClr val="7000BC"/>
                </a:solidFill>
              </a:rPr>
              <a:t>kiritilishi</a:t>
            </a:r>
            <a:r>
              <a:rPr lang="en-US" sz="2250" b="1" dirty="0" smtClean="0">
                <a:solidFill>
                  <a:srgbClr val="7000BC"/>
                </a:solidFill>
              </a:rPr>
              <a:t> </a:t>
            </a:r>
            <a:r>
              <a:rPr lang="en-US" sz="2250" b="1" dirty="0" err="1" smtClean="0">
                <a:solidFill>
                  <a:srgbClr val="7000BC"/>
                </a:solidFill>
              </a:rPr>
              <a:t>lozim</a:t>
            </a:r>
            <a:r>
              <a:rPr lang="en-US" sz="2250" b="1" dirty="0">
                <a:solidFill>
                  <a:srgbClr val="7000BC"/>
                </a:solidFill>
              </a:rPr>
              <a:t>. </a:t>
            </a:r>
            <a:r>
              <a:rPr lang="en-US" sz="2250" b="1" dirty="0" err="1">
                <a:solidFill>
                  <a:srgbClr val="7000BC"/>
                </a:solidFill>
              </a:rPr>
              <a:t>O'qituvchining</a:t>
            </a:r>
            <a:r>
              <a:rPr lang="en-US" sz="2250" b="1" dirty="0">
                <a:solidFill>
                  <a:srgbClr val="7000BC"/>
                </a:solidFill>
              </a:rPr>
              <a:t> </a:t>
            </a:r>
            <a:r>
              <a:rPr lang="en-US" sz="2250" b="1" dirty="0" err="1">
                <a:solidFill>
                  <a:srgbClr val="7000BC"/>
                </a:solidFill>
              </a:rPr>
              <a:t>asosiy</a:t>
            </a:r>
            <a:r>
              <a:rPr lang="en-US" sz="2250" b="1" dirty="0">
                <a:solidFill>
                  <a:srgbClr val="7000BC"/>
                </a:solidFill>
              </a:rPr>
              <a:t> </a:t>
            </a:r>
            <a:r>
              <a:rPr lang="en-US" sz="2250" b="1" dirty="0" err="1">
                <a:solidFill>
                  <a:srgbClr val="7000BC"/>
                </a:solidFill>
              </a:rPr>
              <a:t>vazifasi</a:t>
            </a:r>
            <a:r>
              <a:rPr lang="en-US" sz="2250" b="1" dirty="0">
                <a:solidFill>
                  <a:srgbClr val="7000BC"/>
                </a:solidFill>
              </a:rPr>
              <a:t> — </a:t>
            </a:r>
            <a:r>
              <a:rPr lang="en-US" sz="2250" b="1" dirty="0" err="1">
                <a:solidFill>
                  <a:srgbClr val="7000BC"/>
                </a:solidFill>
              </a:rPr>
              <a:t>amaliy</a:t>
            </a:r>
            <a:r>
              <a:rPr lang="en-US" sz="2250" b="1" dirty="0">
                <a:solidFill>
                  <a:srgbClr val="7000BC"/>
                </a:solidFill>
              </a:rPr>
              <a:t> </a:t>
            </a:r>
            <a:r>
              <a:rPr lang="en-US" sz="2250" b="1" dirty="0" err="1">
                <a:solidFill>
                  <a:srgbClr val="7000BC"/>
                </a:solidFill>
              </a:rPr>
              <a:t>natijalar</a:t>
            </a:r>
            <a:r>
              <a:rPr lang="en-US" sz="2250" b="1" dirty="0">
                <a:solidFill>
                  <a:srgbClr val="7000BC"/>
                </a:solidFill>
              </a:rPr>
              <a:t> </a:t>
            </a:r>
            <a:r>
              <a:rPr lang="en-US" sz="2250" b="1" dirty="0" err="1" smtClean="0">
                <a:solidFill>
                  <a:srgbClr val="7000BC"/>
                </a:solidFill>
              </a:rPr>
              <a:t>beruvchi</a:t>
            </a:r>
            <a:r>
              <a:rPr lang="en-US" sz="2250" b="1" dirty="0" smtClean="0">
                <a:solidFill>
                  <a:srgbClr val="7000BC"/>
                </a:solidFill>
              </a:rPr>
              <a:t> </a:t>
            </a:r>
            <a:r>
              <a:rPr lang="en-US" sz="2250" b="1" dirty="0" err="1" smtClean="0">
                <a:solidFill>
                  <a:srgbClr val="7000BC"/>
                </a:solidFill>
              </a:rPr>
              <a:t>faol</a:t>
            </a:r>
            <a:r>
              <a:rPr lang="en-US" sz="2250" b="1" dirty="0" smtClean="0">
                <a:solidFill>
                  <a:srgbClr val="7000BC"/>
                </a:solidFill>
              </a:rPr>
              <a:t> </a:t>
            </a:r>
            <a:r>
              <a:rPr lang="en-US" sz="2250" b="1" dirty="0" err="1">
                <a:solidFill>
                  <a:srgbClr val="7000BC"/>
                </a:solidFill>
              </a:rPr>
              <a:t>ishlarni</a:t>
            </a:r>
            <a:r>
              <a:rPr lang="en-US" sz="2250" b="1" dirty="0">
                <a:solidFill>
                  <a:srgbClr val="7000BC"/>
                </a:solidFill>
              </a:rPr>
              <a:t> </a:t>
            </a:r>
            <a:r>
              <a:rPr lang="en-US" sz="2250" b="1" dirty="0" err="1">
                <a:solidFill>
                  <a:srgbClr val="7000BC"/>
                </a:solidFill>
              </a:rPr>
              <a:t>ta’minlashdir</a:t>
            </a:r>
            <a:r>
              <a:rPr lang="en-US" sz="2250" b="1" dirty="0">
                <a:solidFill>
                  <a:srgbClr val="7000BC"/>
                </a:solidFill>
              </a:rPr>
              <a:t>. </a:t>
            </a:r>
            <a:r>
              <a:rPr lang="en-US" sz="2250" b="1" dirty="0" err="1">
                <a:solidFill>
                  <a:srgbClr val="7000BC"/>
                </a:solidFill>
              </a:rPr>
              <a:t>Ishda</a:t>
            </a:r>
            <a:r>
              <a:rPr lang="en-US" sz="2250" b="1" dirty="0">
                <a:solidFill>
                  <a:srgbClr val="7000BC"/>
                </a:solidFill>
              </a:rPr>
              <a:t> </a:t>
            </a:r>
            <a:r>
              <a:rPr lang="en-US" sz="2250" b="1" dirty="0" err="1">
                <a:solidFill>
                  <a:srgbClr val="7000BC"/>
                </a:solidFill>
              </a:rPr>
              <a:t>har</a:t>
            </a:r>
            <a:r>
              <a:rPr lang="en-US" sz="2250" b="1" dirty="0">
                <a:solidFill>
                  <a:srgbClr val="7000BC"/>
                </a:solidFill>
              </a:rPr>
              <a:t> </a:t>
            </a:r>
            <a:r>
              <a:rPr lang="en-US" sz="2250" b="1" dirty="0" err="1">
                <a:solidFill>
                  <a:srgbClr val="7000BC"/>
                </a:solidFill>
              </a:rPr>
              <a:t>xil</a:t>
            </a:r>
            <a:r>
              <a:rPr lang="en-US" sz="2250" b="1" dirty="0">
                <a:solidFill>
                  <a:srgbClr val="7000BC"/>
                </a:solidFill>
              </a:rPr>
              <a:t>: </a:t>
            </a:r>
            <a:r>
              <a:rPr lang="en-US" sz="2250" b="1" dirty="0" err="1">
                <a:solidFill>
                  <a:srgbClr val="7000BC"/>
                </a:solidFill>
              </a:rPr>
              <a:t>o'qituvchi</a:t>
            </a:r>
            <a:r>
              <a:rPr lang="en-US" sz="2250" b="1" dirty="0">
                <a:solidFill>
                  <a:srgbClr val="7000BC"/>
                </a:solidFill>
              </a:rPr>
              <a:t> </a:t>
            </a:r>
            <a:r>
              <a:rPr lang="en-US" sz="2250" b="1" dirty="0" err="1">
                <a:solidFill>
                  <a:srgbClr val="7000BC"/>
                </a:solidFill>
              </a:rPr>
              <a:t>va</a:t>
            </a:r>
            <a:r>
              <a:rPr lang="en-US" sz="2250" b="1" dirty="0">
                <a:solidFill>
                  <a:srgbClr val="7000BC"/>
                </a:solidFill>
              </a:rPr>
              <a:t> </a:t>
            </a:r>
            <a:r>
              <a:rPr lang="en-US" sz="2250" b="1" dirty="0" err="1" smtClean="0">
                <a:solidFill>
                  <a:srgbClr val="7000BC"/>
                </a:solidFill>
              </a:rPr>
              <a:t>o'quvchilarning</a:t>
            </a:r>
            <a:r>
              <a:rPr lang="en-US" sz="2250" b="1" dirty="0" smtClean="0">
                <a:solidFill>
                  <a:srgbClr val="7000BC"/>
                </a:solidFill>
              </a:rPr>
              <a:t> </a:t>
            </a:r>
            <a:r>
              <a:rPr lang="en-US" sz="2250" b="1" dirty="0" err="1">
                <a:solidFill>
                  <a:srgbClr val="7000BC"/>
                </a:solidFill>
              </a:rPr>
              <a:t>tabiiy</a:t>
            </a:r>
            <a:r>
              <a:rPr lang="en-US" sz="2250" b="1" dirty="0">
                <a:solidFill>
                  <a:srgbClr val="7000BC"/>
                </a:solidFill>
              </a:rPr>
              <a:t> </a:t>
            </a:r>
            <a:r>
              <a:rPr lang="en-US" sz="2250" b="1" dirty="0" err="1">
                <a:solidFill>
                  <a:srgbClr val="7000BC"/>
                </a:solidFill>
              </a:rPr>
              <a:t>yoki</a:t>
            </a:r>
            <a:r>
              <a:rPr lang="en-US" sz="2250" b="1" dirty="0">
                <a:solidFill>
                  <a:srgbClr val="7000BC"/>
                </a:solidFill>
              </a:rPr>
              <a:t> </a:t>
            </a:r>
            <a:r>
              <a:rPr lang="en-US" sz="2250" b="1" dirty="0" err="1">
                <a:solidFill>
                  <a:srgbClr val="7000BC"/>
                </a:solidFill>
              </a:rPr>
              <a:t>tasviriy</a:t>
            </a:r>
            <a:r>
              <a:rPr lang="en-US" sz="2250" b="1" dirty="0">
                <a:solidFill>
                  <a:srgbClr val="7000BC"/>
                </a:solidFill>
              </a:rPr>
              <a:t> </a:t>
            </a:r>
            <a:r>
              <a:rPr lang="en-US" sz="2250" b="1" dirty="0" err="1">
                <a:solidFill>
                  <a:srgbClr val="7000BC"/>
                </a:solidFill>
              </a:rPr>
              <a:t>ko'rgazmali</a:t>
            </a:r>
            <a:r>
              <a:rPr lang="en-US" sz="2250" b="1" dirty="0">
                <a:solidFill>
                  <a:srgbClr val="7000BC"/>
                </a:solidFill>
              </a:rPr>
              <a:t> </a:t>
            </a:r>
            <a:r>
              <a:rPr lang="en-US" sz="2250" b="1" dirty="0" err="1">
                <a:solidFill>
                  <a:srgbClr val="7000BC"/>
                </a:solidFill>
              </a:rPr>
              <a:t>qurollarni</a:t>
            </a:r>
            <a:r>
              <a:rPr lang="en-US" sz="2250" b="1" dirty="0">
                <a:solidFill>
                  <a:srgbClr val="7000BC"/>
                </a:solidFill>
              </a:rPr>
              <a:t> </a:t>
            </a:r>
            <a:r>
              <a:rPr lang="en-US" sz="2250" b="1" dirty="0" err="1" smtClean="0">
                <a:solidFill>
                  <a:srgbClr val="7000BC"/>
                </a:solidFill>
              </a:rPr>
              <a:t>namoyish</a:t>
            </a:r>
            <a:r>
              <a:rPr lang="en-US" sz="2250" b="1" dirty="0" smtClean="0">
                <a:solidFill>
                  <a:srgbClr val="7000BC"/>
                </a:solidFill>
              </a:rPr>
              <a:t> </a:t>
            </a:r>
            <a:r>
              <a:rPr lang="en-US" sz="2250" b="1" dirty="0" err="1" smtClean="0">
                <a:solidFill>
                  <a:srgbClr val="7000BC"/>
                </a:solidFill>
              </a:rPr>
              <a:t>qilish</a:t>
            </a:r>
            <a:r>
              <a:rPr lang="en-US" sz="2250" b="1" dirty="0" smtClean="0">
                <a:solidFill>
                  <a:srgbClr val="7000BC"/>
                </a:solidFill>
              </a:rPr>
              <a:t> </a:t>
            </a:r>
            <a:r>
              <a:rPr lang="en-US" sz="2250" b="1" dirty="0" err="1">
                <a:solidFill>
                  <a:srgbClr val="7000BC"/>
                </a:solidFill>
              </a:rPr>
              <a:t>bilan</a:t>
            </a:r>
            <a:r>
              <a:rPr lang="en-US" sz="2250" b="1" dirty="0">
                <a:solidFill>
                  <a:srgbClr val="7000BC"/>
                </a:solidFill>
              </a:rPr>
              <a:t> </a:t>
            </a:r>
            <a:r>
              <a:rPr lang="en-US" sz="2250" b="1" dirty="0" err="1">
                <a:solidFill>
                  <a:srgbClr val="7000BC"/>
                </a:solidFill>
              </a:rPr>
              <a:t>og'zaki</a:t>
            </a:r>
            <a:r>
              <a:rPr lang="en-US" sz="2250" b="1" dirty="0">
                <a:solidFill>
                  <a:srgbClr val="7000BC"/>
                </a:solidFill>
              </a:rPr>
              <a:t> </a:t>
            </a:r>
            <a:r>
              <a:rPr lang="en-US" sz="2250" b="1" dirty="0" err="1">
                <a:solidFill>
                  <a:srgbClr val="7000BC"/>
                </a:solidFill>
              </a:rPr>
              <a:t>bayon</a:t>
            </a:r>
            <a:r>
              <a:rPr lang="en-US" sz="2250" b="1" dirty="0">
                <a:solidFill>
                  <a:srgbClr val="7000BC"/>
                </a:solidFill>
              </a:rPr>
              <a:t> </a:t>
            </a:r>
            <a:r>
              <a:rPr lang="en-US" sz="2250" b="1" dirty="0" err="1">
                <a:solidFill>
                  <a:srgbClr val="7000BC"/>
                </a:solidFill>
              </a:rPr>
              <a:t>qilishi</a:t>
            </a:r>
            <a:r>
              <a:rPr lang="en-US" sz="2250" b="1" dirty="0">
                <a:solidFill>
                  <a:srgbClr val="7000BC"/>
                </a:solidFill>
              </a:rPr>
              <a:t>, </a:t>
            </a:r>
            <a:r>
              <a:rPr lang="en-US" sz="2250" b="1" dirty="0" err="1">
                <a:solidFill>
                  <a:srgbClr val="7000BC"/>
                </a:solidFill>
              </a:rPr>
              <a:t>amaliy</a:t>
            </a:r>
            <a:r>
              <a:rPr lang="en-US" sz="2250" b="1" dirty="0">
                <a:solidFill>
                  <a:srgbClr val="7000BC"/>
                </a:solidFill>
              </a:rPr>
              <a:t> </a:t>
            </a:r>
            <a:r>
              <a:rPr lang="en-US" sz="2250" b="1" dirty="0" err="1">
                <a:solidFill>
                  <a:srgbClr val="7000BC"/>
                </a:solidFill>
              </a:rPr>
              <a:t>o'quv</a:t>
            </a:r>
            <a:r>
              <a:rPr lang="en-US" sz="2250" b="1" dirty="0">
                <a:solidFill>
                  <a:srgbClr val="7000BC"/>
                </a:solidFill>
              </a:rPr>
              <a:t> </a:t>
            </a:r>
            <a:r>
              <a:rPr lang="en-US" sz="2250" b="1" dirty="0" err="1">
                <a:solidFill>
                  <a:srgbClr val="7000BC"/>
                </a:solidFill>
              </a:rPr>
              <a:t>va</a:t>
            </a:r>
            <a:r>
              <a:rPr lang="en-US" sz="2250" b="1" dirty="0">
                <a:solidFill>
                  <a:srgbClr val="7000BC"/>
                </a:solidFill>
              </a:rPr>
              <a:t> </a:t>
            </a:r>
            <a:r>
              <a:rPr lang="en-US" sz="2250" b="1" dirty="0" err="1" smtClean="0">
                <a:solidFill>
                  <a:srgbClr val="7000BC"/>
                </a:solidFill>
              </a:rPr>
              <a:t>ko'nikmalarni</a:t>
            </a:r>
            <a:r>
              <a:rPr lang="en-US" sz="2250" b="1" dirty="0" smtClean="0">
                <a:solidFill>
                  <a:srgbClr val="7000BC"/>
                </a:solidFill>
              </a:rPr>
              <a:t> </a:t>
            </a:r>
            <a:r>
              <a:rPr lang="en-US" sz="2250" b="1" dirty="0" err="1" smtClean="0">
                <a:solidFill>
                  <a:srgbClr val="7000BC"/>
                </a:solidFill>
              </a:rPr>
              <a:t>shakllantirishga</a:t>
            </a:r>
            <a:r>
              <a:rPr lang="en-US" sz="2250" b="1" dirty="0" smtClean="0">
                <a:solidFill>
                  <a:srgbClr val="7000BC"/>
                </a:solidFill>
              </a:rPr>
              <a:t> </a:t>
            </a:r>
            <a:r>
              <a:rPr lang="en-US" sz="2250" b="1" dirty="0" err="1">
                <a:solidFill>
                  <a:srgbClr val="7000BC"/>
                </a:solidFill>
              </a:rPr>
              <a:t>qaratilgan</a:t>
            </a:r>
            <a:r>
              <a:rPr lang="en-US" sz="2250" b="1" dirty="0">
                <a:solidFill>
                  <a:srgbClr val="7000BC"/>
                </a:solidFill>
              </a:rPr>
              <a:t> </a:t>
            </a:r>
            <a:r>
              <a:rPr lang="en-US" sz="2250" b="1" dirty="0" err="1">
                <a:solidFill>
                  <a:srgbClr val="7000BC"/>
                </a:solidFill>
              </a:rPr>
              <a:t>o'quvchilarning</a:t>
            </a:r>
            <a:r>
              <a:rPr lang="en-US" sz="2250" b="1" dirty="0">
                <a:solidFill>
                  <a:srgbClr val="7000BC"/>
                </a:solidFill>
              </a:rPr>
              <a:t> </a:t>
            </a:r>
            <a:r>
              <a:rPr lang="en-US" sz="2250" b="1" dirty="0" err="1" smtClean="0">
                <a:solidFill>
                  <a:srgbClr val="7000BC"/>
                </a:solidFill>
              </a:rPr>
              <a:t>ijtimoiy-foydali</a:t>
            </a:r>
            <a:r>
              <a:rPr lang="en-US" sz="2250" b="1" dirty="0" smtClean="0">
                <a:solidFill>
                  <a:srgbClr val="7000BC"/>
                </a:solidFill>
              </a:rPr>
              <a:t> </a:t>
            </a:r>
            <a:r>
              <a:rPr lang="en-US" sz="2250" b="1" dirty="0" err="1" smtClean="0">
                <a:solidFill>
                  <a:srgbClr val="7000BC"/>
                </a:solidFill>
              </a:rPr>
              <a:t>mehnat</a:t>
            </a:r>
            <a:r>
              <a:rPr lang="en-US" sz="2250" b="1" dirty="0" smtClean="0">
                <a:solidFill>
                  <a:srgbClr val="7000BC"/>
                </a:solidFill>
              </a:rPr>
              <a:t> </a:t>
            </a:r>
            <a:r>
              <a:rPr lang="en-US" sz="2250" b="1" dirty="0" err="1" smtClean="0">
                <a:solidFill>
                  <a:srgbClr val="7000BC"/>
                </a:solidFill>
              </a:rPr>
              <a:t>va</a:t>
            </a:r>
            <a:r>
              <a:rPr lang="en-US" sz="2250" b="1" dirty="0" smtClean="0">
                <a:solidFill>
                  <a:srgbClr val="7000BC"/>
                </a:solidFill>
              </a:rPr>
              <a:t> </a:t>
            </a:r>
            <a:r>
              <a:rPr lang="en-US" sz="2250" b="1" dirty="0" err="1">
                <a:solidFill>
                  <a:srgbClr val="7000BC"/>
                </a:solidFill>
              </a:rPr>
              <a:t>boshqa</a:t>
            </a:r>
            <a:r>
              <a:rPr lang="en-US" sz="2250" b="1" dirty="0">
                <a:solidFill>
                  <a:srgbClr val="7000BC"/>
                </a:solidFill>
              </a:rPr>
              <a:t> </a:t>
            </a:r>
            <a:r>
              <a:rPr lang="en-US" sz="2250" b="1" dirty="0" err="1">
                <a:solidFill>
                  <a:srgbClr val="7000BC"/>
                </a:solidFill>
              </a:rPr>
              <a:t>metodlar</a:t>
            </a:r>
            <a:r>
              <a:rPr lang="en-US" sz="2250" b="1" dirty="0">
                <a:solidFill>
                  <a:srgbClr val="7000BC"/>
                </a:solidFill>
              </a:rPr>
              <a:t> </a:t>
            </a:r>
            <a:r>
              <a:rPr lang="en-US" sz="2250" b="1" dirty="0" err="1">
                <a:solidFill>
                  <a:srgbClr val="7000BC"/>
                </a:solidFill>
              </a:rPr>
              <a:t>to'g'ri</a:t>
            </a:r>
            <a:r>
              <a:rPr lang="en-US" sz="2250" b="1" dirty="0">
                <a:solidFill>
                  <a:srgbClr val="7000BC"/>
                </a:solidFill>
              </a:rPr>
              <a:t> </a:t>
            </a:r>
            <a:r>
              <a:rPr lang="en-US" sz="2250" b="1" dirty="0" err="1">
                <a:solidFill>
                  <a:srgbClr val="7000BC"/>
                </a:solidFill>
              </a:rPr>
              <a:t>uyg'unlashtirilishi</a:t>
            </a:r>
            <a:r>
              <a:rPr lang="en-US" sz="2250" b="1" dirty="0">
                <a:solidFill>
                  <a:srgbClr val="7000BC"/>
                </a:solidFill>
              </a:rPr>
              <a:t> </a:t>
            </a:r>
            <a:r>
              <a:rPr lang="en-US" sz="2250" b="1" dirty="0" err="1">
                <a:solidFill>
                  <a:srgbClr val="7000BC"/>
                </a:solidFill>
              </a:rPr>
              <a:t>lozim</a:t>
            </a:r>
            <a:r>
              <a:rPr lang="en-US" sz="2250" b="1" dirty="0">
                <a:solidFill>
                  <a:srgbClr val="7000BC"/>
                </a:solidFill>
              </a:rPr>
              <a:t>.</a:t>
            </a:r>
            <a:r>
              <a:rPr lang="en-US" sz="2250" dirty="0">
                <a:solidFill>
                  <a:srgbClr val="7000BC"/>
                </a:solidFill>
              </a:rPr>
              <a:t> </a:t>
            </a:r>
            <a:endParaRPr lang="ru-RU" sz="2250" dirty="0">
              <a:solidFill>
                <a:srgbClr val="7000BC"/>
              </a:solidFill>
            </a:endParaRPr>
          </a:p>
        </p:txBody>
      </p:sp>
    </p:spTree>
  </p:cSld>
  <p:clrMapOvr>
    <a:masterClrMapping/>
  </p:clrMapOvr>
  <p:transition spd="slow">
    <p:pull/>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Заголовок 1"/>
          <p:cNvSpPr>
            <a:spLocks noGrp="1"/>
          </p:cNvSpPr>
          <p:nvPr>
            <p:ph type="title"/>
          </p:nvPr>
        </p:nvSpPr>
        <p:spPr/>
        <p:txBody>
          <a:bodyPr/>
          <a:lstStyle/>
          <a:p>
            <a:r>
              <a:rPr lang="en-US" smtClean="0">
                <a:solidFill>
                  <a:srgbClr val="FF66FF"/>
                </a:solidFill>
              </a:rPr>
              <a:t>Guruh mashg’ulotlari</a:t>
            </a:r>
            <a:endParaRPr lang="ru-RU" smtClean="0"/>
          </a:p>
        </p:txBody>
      </p:sp>
      <p:sp>
        <p:nvSpPr>
          <p:cNvPr id="3" name="Объект 2"/>
          <p:cNvSpPr>
            <a:spLocks noGrp="1"/>
          </p:cNvSpPr>
          <p:nvPr>
            <p:ph idx="1"/>
          </p:nvPr>
        </p:nvSpPr>
        <p:spPr/>
        <p:txBody>
          <a:bodyPr rtlCol="0">
            <a:normAutofit fontScale="62500" lnSpcReduction="20000"/>
          </a:bodyPr>
          <a:lstStyle/>
          <a:p>
            <a:pPr marL="0" indent="0" algn="just" fontAlgn="auto">
              <a:spcAft>
                <a:spcPts val="0"/>
              </a:spcAft>
              <a:buFont typeface="Arial" pitchFamily="34" charset="0"/>
              <a:buNone/>
              <a:defRPr/>
            </a:pPr>
            <a:r>
              <a:rPr lang="en-US" b="1" dirty="0" smtClean="0">
                <a:solidFill>
                  <a:srgbClr val="7000BC"/>
                </a:solidFill>
              </a:rPr>
              <a:t>	</a:t>
            </a:r>
            <a:r>
              <a:rPr lang="en-US" b="1" dirty="0" err="1" smtClean="0">
                <a:solidFill>
                  <a:srgbClr val="7000BC"/>
                </a:solidFill>
              </a:rPr>
              <a:t>To'garakni</a:t>
            </a:r>
            <a:r>
              <a:rPr lang="en-US" b="1" dirty="0" smtClean="0">
                <a:solidFill>
                  <a:srgbClr val="7000BC"/>
                </a:solidFill>
              </a:rPr>
              <a:t> </a:t>
            </a:r>
            <a:r>
              <a:rPr lang="en-US" b="1" dirty="0" err="1">
                <a:solidFill>
                  <a:srgbClr val="7000BC"/>
                </a:solidFill>
              </a:rPr>
              <a:t>muvaffaqiyatli</a:t>
            </a:r>
            <a:r>
              <a:rPr lang="en-US" b="1" dirty="0">
                <a:solidFill>
                  <a:srgbClr val="7000BC"/>
                </a:solidFill>
              </a:rPr>
              <a:t> </a:t>
            </a:r>
            <a:r>
              <a:rPr lang="en-US" b="1" dirty="0" err="1">
                <a:solidFill>
                  <a:srgbClr val="7000BC"/>
                </a:solidFill>
              </a:rPr>
              <a:t>ishlashida</a:t>
            </a:r>
            <a:r>
              <a:rPr lang="en-US" b="1" dirty="0">
                <a:solidFill>
                  <a:srgbClr val="7000BC"/>
                </a:solidFill>
              </a:rPr>
              <a:t> </a:t>
            </a:r>
            <a:r>
              <a:rPr lang="en-US" b="1" dirty="0" err="1">
                <a:solidFill>
                  <a:srgbClr val="7000BC"/>
                </a:solidFill>
              </a:rPr>
              <a:t>mashg'ulotlar</a:t>
            </a:r>
            <a:r>
              <a:rPr lang="en-US" b="1" dirty="0">
                <a:solidFill>
                  <a:srgbClr val="7000BC"/>
                </a:solidFill>
              </a:rPr>
              <a:t> </a:t>
            </a:r>
            <a:r>
              <a:rPr lang="en-US" b="1" dirty="0" err="1" smtClean="0">
                <a:solidFill>
                  <a:srgbClr val="7000BC"/>
                </a:solidFill>
              </a:rPr>
              <a:t>o'tkazishga</a:t>
            </a:r>
            <a:r>
              <a:rPr lang="en-US" b="1" dirty="0" smtClean="0">
                <a:solidFill>
                  <a:srgbClr val="7000BC"/>
                </a:solidFill>
              </a:rPr>
              <a:t> </a:t>
            </a:r>
            <a:r>
              <a:rPr lang="en-US" b="1" dirty="0" err="1" smtClean="0">
                <a:solidFill>
                  <a:srgbClr val="7000BC"/>
                </a:solidFill>
              </a:rPr>
              <a:t>tayyorlanish</a:t>
            </a:r>
            <a:r>
              <a:rPr lang="en-US" b="1" dirty="0" smtClean="0">
                <a:solidFill>
                  <a:srgbClr val="7000BC"/>
                </a:solidFill>
              </a:rPr>
              <a:t> </a:t>
            </a:r>
            <a:r>
              <a:rPr lang="en-US" b="1" dirty="0" err="1">
                <a:solidFill>
                  <a:srgbClr val="7000BC"/>
                </a:solidFill>
              </a:rPr>
              <a:t>katta</a:t>
            </a:r>
            <a:r>
              <a:rPr lang="en-US" b="1" dirty="0">
                <a:solidFill>
                  <a:srgbClr val="7000BC"/>
                </a:solidFill>
              </a:rPr>
              <a:t> </a:t>
            </a:r>
            <a:r>
              <a:rPr lang="en-US" b="1" dirty="0" err="1">
                <a:solidFill>
                  <a:srgbClr val="7000BC"/>
                </a:solidFill>
              </a:rPr>
              <a:t>ahamiyatga</a:t>
            </a:r>
            <a:r>
              <a:rPr lang="en-US" b="1" dirty="0">
                <a:solidFill>
                  <a:srgbClr val="7000BC"/>
                </a:solidFill>
              </a:rPr>
              <a:t> </a:t>
            </a:r>
            <a:r>
              <a:rPr lang="en-US" b="1" dirty="0" err="1">
                <a:solidFill>
                  <a:srgbClr val="7000BC"/>
                </a:solidFill>
              </a:rPr>
              <a:t>ega</a:t>
            </a:r>
            <a:r>
              <a:rPr lang="en-US" b="1" dirty="0">
                <a:solidFill>
                  <a:srgbClr val="7000BC"/>
                </a:solidFill>
              </a:rPr>
              <a:t>. </a:t>
            </a:r>
            <a:r>
              <a:rPr lang="en-US" b="1" dirty="0" err="1">
                <a:solidFill>
                  <a:srgbClr val="7000BC"/>
                </a:solidFill>
              </a:rPr>
              <a:t>Birinchi</a:t>
            </a:r>
            <a:r>
              <a:rPr lang="en-US" b="1" dirty="0">
                <a:solidFill>
                  <a:srgbClr val="7000BC"/>
                </a:solidFill>
              </a:rPr>
              <a:t> </a:t>
            </a:r>
            <a:r>
              <a:rPr lang="en-US" b="1" dirty="0" err="1">
                <a:solidFill>
                  <a:srgbClr val="7000BC"/>
                </a:solidFill>
              </a:rPr>
              <a:t>mashg'ulot</a:t>
            </a:r>
            <a:r>
              <a:rPr lang="en-US" b="1" dirty="0">
                <a:solidFill>
                  <a:srgbClr val="7000BC"/>
                </a:solidFill>
              </a:rPr>
              <a:t> </a:t>
            </a:r>
            <a:r>
              <a:rPr lang="en-US" b="1" dirty="0" err="1" smtClean="0">
                <a:solidFill>
                  <a:srgbClr val="7000BC"/>
                </a:solidFill>
              </a:rPr>
              <a:t>oldidan</a:t>
            </a:r>
            <a:r>
              <a:rPr lang="en-US" b="1" dirty="0" smtClean="0">
                <a:solidFill>
                  <a:srgbClr val="7000BC"/>
                </a:solidFill>
              </a:rPr>
              <a:t> </a:t>
            </a:r>
            <a:r>
              <a:rPr lang="en-US" b="1" dirty="0" err="1" smtClean="0">
                <a:solidFill>
                  <a:srgbClr val="7000BC"/>
                </a:solidFill>
              </a:rPr>
              <a:t>uni</a:t>
            </a:r>
            <a:r>
              <a:rPr lang="en-US" b="1" dirty="0" smtClean="0">
                <a:solidFill>
                  <a:srgbClr val="7000BC"/>
                </a:solidFill>
              </a:rPr>
              <a:t> </a:t>
            </a:r>
            <a:r>
              <a:rPr lang="en-US" b="1" dirty="0" err="1">
                <a:solidFill>
                  <a:srgbClr val="7000BC"/>
                </a:solidFill>
              </a:rPr>
              <a:t>o'tkazish</a:t>
            </a:r>
            <a:r>
              <a:rPr lang="en-US" b="1" dirty="0">
                <a:solidFill>
                  <a:srgbClr val="7000BC"/>
                </a:solidFill>
              </a:rPr>
              <a:t> </a:t>
            </a:r>
            <a:r>
              <a:rPr lang="en-US" b="1" dirty="0" err="1">
                <a:solidFill>
                  <a:srgbClr val="7000BC"/>
                </a:solidFill>
              </a:rPr>
              <a:t>vaqti</a:t>
            </a:r>
            <a:r>
              <a:rPr lang="en-US" b="1" dirty="0">
                <a:solidFill>
                  <a:srgbClr val="7000BC"/>
                </a:solidFill>
              </a:rPr>
              <a:t> </a:t>
            </a:r>
            <a:r>
              <a:rPr lang="en-US" b="1" dirty="0" err="1">
                <a:solidFill>
                  <a:srgbClr val="7000BC"/>
                </a:solidFill>
              </a:rPr>
              <a:t>to'g'risida</a:t>
            </a:r>
            <a:r>
              <a:rPr lang="en-US" b="1" dirty="0">
                <a:solidFill>
                  <a:srgbClr val="7000BC"/>
                </a:solidFill>
              </a:rPr>
              <a:t> </a:t>
            </a:r>
            <a:r>
              <a:rPr lang="en-US" b="1" dirty="0" err="1">
                <a:solidFill>
                  <a:srgbClr val="7000BC"/>
                </a:solidFill>
              </a:rPr>
              <a:t>eslatish</a:t>
            </a:r>
            <a:r>
              <a:rPr lang="en-US" b="1" dirty="0">
                <a:solidFill>
                  <a:srgbClr val="7000BC"/>
                </a:solidFill>
              </a:rPr>
              <a:t>, </a:t>
            </a:r>
            <a:r>
              <a:rPr lang="en-US" b="1" dirty="0" err="1">
                <a:solidFill>
                  <a:srgbClr val="7000BC"/>
                </a:solidFill>
              </a:rPr>
              <a:t>to'garak</a:t>
            </a:r>
            <a:r>
              <a:rPr lang="en-US" b="1" dirty="0">
                <a:solidFill>
                  <a:srgbClr val="7000BC"/>
                </a:solidFill>
              </a:rPr>
              <a:t> </a:t>
            </a:r>
            <a:r>
              <a:rPr lang="en-US" b="1" dirty="0" err="1">
                <a:solidFill>
                  <a:srgbClr val="7000BC"/>
                </a:solidFill>
              </a:rPr>
              <a:t>vazifalari</a:t>
            </a:r>
            <a:r>
              <a:rPr lang="en-US" b="1" dirty="0">
                <a:solidFill>
                  <a:srgbClr val="7000BC"/>
                </a:solidFill>
              </a:rPr>
              <a:t> </a:t>
            </a:r>
            <a:r>
              <a:rPr lang="en-US" b="1" dirty="0" err="1" smtClean="0">
                <a:solidFill>
                  <a:srgbClr val="7000BC"/>
                </a:solidFill>
              </a:rPr>
              <a:t>bilan</a:t>
            </a:r>
            <a:r>
              <a:rPr lang="en-US" b="1" dirty="0" smtClean="0">
                <a:solidFill>
                  <a:srgbClr val="7000BC"/>
                </a:solidFill>
              </a:rPr>
              <a:t> </a:t>
            </a:r>
            <a:r>
              <a:rPr lang="en-US" b="1" dirty="0" err="1" smtClean="0">
                <a:solidFill>
                  <a:srgbClr val="7000BC"/>
                </a:solidFill>
              </a:rPr>
              <a:t>o'quvchilarni</a:t>
            </a:r>
            <a:r>
              <a:rPr lang="en-US" b="1" dirty="0" smtClean="0">
                <a:solidFill>
                  <a:srgbClr val="7000BC"/>
                </a:solidFill>
              </a:rPr>
              <a:t> </a:t>
            </a:r>
            <a:r>
              <a:rPr lang="en-US" b="1" dirty="0" err="1">
                <a:solidFill>
                  <a:srgbClr val="7000BC"/>
                </a:solidFill>
              </a:rPr>
              <a:t>tanishtiruvchi</a:t>
            </a:r>
            <a:r>
              <a:rPr lang="en-US" b="1" dirty="0">
                <a:solidFill>
                  <a:srgbClr val="7000BC"/>
                </a:solidFill>
              </a:rPr>
              <a:t>, </a:t>
            </a:r>
            <a:r>
              <a:rPr lang="en-US" b="1" dirty="0" err="1">
                <a:solidFill>
                  <a:srgbClr val="7000BC"/>
                </a:solidFill>
              </a:rPr>
              <a:t>kirish</a:t>
            </a:r>
            <a:r>
              <a:rPr lang="en-US" b="1" dirty="0">
                <a:solidFill>
                  <a:srgbClr val="7000BC"/>
                </a:solidFill>
              </a:rPr>
              <a:t> </a:t>
            </a:r>
            <a:r>
              <a:rPr lang="en-US" b="1" dirty="0" err="1">
                <a:solidFill>
                  <a:srgbClr val="7000BC"/>
                </a:solidFill>
              </a:rPr>
              <a:t>suhbatining</a:t>
            </a:r>
            <a:r>
              <a:rPr lang="en-US" b="1" dirty="0">
                <a:solidFill>
                  <a:srgbClr val="7000BC"/>
                </a:solidFill>
              </a:rPr>
              <a:t> </a:t>
            </a:r>
            <a:r>
              <a:rPr lang="en-US" b="1" dirty="0" err="1">
                <a:solidFill>
                  <a:srgbClr val="7000BC"/>
                </a:solidFill>
              </a:rPr>
              <a:t>mazmunini</a:t>
            </a:r>
            <a:r>
              <a:rPr lang="en-US" b="1" dirty="0">
                <a:solidFill>
                  <a:srgbClr val="7000BC"/>
                </a:solidFill>
              </a:rPr>
              <a:t> </a:t>
            </a:r>
            <a:r>
              <a:rPr lang="en-US" b="1" dirty="0" err="1" smtClean="0">
                <a:solidFill>
                  <a:srgbClr val="7000BC"/>
                </a:solidFill>
              </a:rPr>
              <a:t>barcha</a:t>
            </a:r>
            <a:r>
              <a:rPr lang="en-US" b="1" dirty="0" smtClean="0">
                <a:solidFill>
                  <a:srgbClr val="7000BC"/>
                </a:solidFill>
              </a:rPr>
              <a:t> </a:t>
            </a:r>
            <a:r>
              <a:rPr lang="en-US" b="1" dirty="0" err="1" smtClean="0">
                <a:solidFill>
                  <a:srgbClr val="7000BC"/>
                </a:solidFill>
              </a:rPr>
              <a:t>tafsilotlari</a:t>
            </a:r>
            <a:r>
              <a:rPr lang="en-US" b="1" dirty="0" smtClean="0">
                <a:solidFill>
                  <a:srgbClr val="7000BC"/>
                </a:solidFill>
              </a:rPr>
              <a:t> </a:t>
            </a:r>
            <a:r>
              <a:rPr lang="en-US" b="1" dirty="0" err="1">
                <a:solidFill>
                  <a:srgbClr val="7000BC"/>
                </a:solidFill>
              </a:rPr>
              <a:t>bo'yicha</a:t>
            </a:r>
            <a:r>
              <a:rPr lang="en-US" b="1" dirty="0">
                <a:solidFill>
                  <a:srgbClr val="7000BC"/>
                </a:solidFill>
              </a:rPr>
              <a:t> </a:t>
            </a:r>
            <a:r>
              <a:rPr lang="en-US" b="1" dirty="0" err="1">
                <a:solidFill>
                  <a:srgbClr val="7000BC"/>
                </a:solidFill>
              </a:rPr>
              <a:t>o'ylab</a:t>
            </a:r>
            <a:r>
              <a:rPr lang="en-US" b="1" dirty="0">
                <a:solidFill>
                  <a:srgbClr val="7000BC"/>
                </a:solidFill>
              </a:rPr>
              <a:t> </a:t>
            </a:r>
            <a:r>
              <a:rPr lang="en-US" b="1" dirty="0" err="1">
                <a:solidFill>
                  <a:srgbClr val="7000BC"/>
                </a:solidFill>
              </a:rPr>
              <a:t>chiqish</a:t>
            </a:r>
            <a:r>
              <a:rPr lang="en-US" b="1" dirty="0">
                <a:solidFill>
                  <a:srgbClr val="7000BC"/>
                </a:solidFill>
              </a:rPr>
              <a:t> </a:t>
            </a:r>
            <a:r>
              <a:rPr lang="en-US" b="1" dirty="0" err="1">
                <a:solidFill>
                  <a:srgbClr val="7000BC"/>
                </a:solidFill>
              </a:rPr>
              <a:t>zarur</a:t>
            </a:r>
            <a:r>
              <a:rPr lang="en-US" b="1" dirty="0">
                <a:solidFill>
                  <a:srgbClr val="7000BC"/>
                </a:solidFill>
              </a:rPr>
              <a:t>. </a:t>
            </a:r>
            <a:r>
              <a:rPr lang="en-US" b="1" dirty="0" err="1">
                <a:solidFill>
                  <a:srgbClr val="7000BC"/>
                </a:solidFill>
              </a:rPr>
              <a:t>To'garakning</a:t>
            </a:r>
            <a:r>
              <a:rPr lang="en-US" b="1" dirty="0">
                <a:solidFill>
                  <a:srgbClr val="7000BC"/>
                </a:solidFill>
              </a:rPr>
              <a:t> </a:t>
            </a:r>
            <a:r>
              <a:rPr lang="en-US" b="1" dirty="0" err="1">
                <a:solidFill>
                  <a:srgbClr val="7000BC"/>
                </a:solidFill>
              </a:rPr>
              <a:t>ish</a:t>
            </a:r>
            <a:r>
              <a:rPr lang="en-US" b="1" dirty="0">
                <a:solidFill>
                  <a:srgbClr val="7000BC"/>
                </a:solidFill>
              </a:rPr>
              <a:t> </a:t>
            </a:r>
            <a:r>
              <a:rPr lang="en-US" b="1" dirty="0" err="1" smtClean="0">
                <a:solidFill>
                  <a:srgbClr val="7000BC"/>
                </a:solidFill>
              </a:rPr>
              <a:t>rejasini</a:t>
            </a:r>
            <a:r>
              <a:rPr lang="en-US" b="1" dirty="0" smtClean="0">
                <a:solidFill>
                  <a:srgbClr val="7000BC"/>
                </a:solidFill>
              </a:rPr>
              <a:t> </a:t>
            </a:r>
            <a:r>
              <a:rPr lang="en-US" b="1" dirty="0" err="1" smtClean="0">
                <a:solidFill>
                  <a:srgbClr val="7000BC"/>
                </a:solidFill>
              </a:rPr>
              <a:t>tuza</a:t>
            </a:r>
            <a:r>
              <a:rPr lang="en-US" b="1" dirty="0" smtClean="0">
                <a:solidFill>
                  <a:srgbClr val="7000BC"/>
                </a:solidFill>
              </a:rPr>
              <a:t> </a:t>
            </a:r>
            <a:r>
              <a:rPr lang="en-US" b="1" dirty="0" err="1">
                <a:solidFill>
                  <a:srgbClr val="7000BC"/>
                </a:solidFill>
              </a:rPr>
              <a:t>turib</a:t>
            </a:r>
            <a:r>
              <a:rPr lang="en-US" b="1" dirty="0">
                <a:solidFill>
                  <a:srgbClr val="7000BC"/>
                </a:solidFill>
              </a:rPr>
              <a:t>, </a:t>
            </a:r>
            <a:r>
              <a:rPr lang="en-US" b="1" dirty="0" err="1">
                <a:solidFill>
                  <a:srgbClr val="7000BC"/>
                </a:solidFill>
              </a:rPr>
              <a:t>mo'ljallangan</a:t>
            </a:r>
            <a:r>
              <a:rPr lang="en-US" b="1" dirty="0">
                <a:solidFill>
                  <a:srgbClr val="7000BC"/>
                </a:solidFill>
              </a:rPr>
              <a:t> </a:t>
            </a:r>
            <a:r>
              <a:rPr lang="en-US" b="1" dirty="0" err="1">
                <a:solidFill>
                  <a:srgbClr val="7000BC"/>
                </a:solidFill>
              </a:rPr>
              <a:t>mavzuni</a:t>
            </a:r>
            <a:r>
              <a:rPr lang="en-US" b="1" dirty="0">
                <a:solidFill>
                  <a:srgbClr val="7000BC"/>
                </a:solidFill>
              </a:rPr>
              <a:t> </a:t>
            </a:r>
            <a:r>
              <a:rPr lang="en-US" b="1" dirty="0" err="1">
                <a:solidFill>
                  <a:srgbClr val="7000BC"/>
                </a:solidFill>
              </a:rPr>
              <a:t>o'quvchilar</a:t>
            </a:r>
            <a:r>
              <a:rPr lang="en-US" b="1" dirty="0">
                <a:solidFill>
                  <a:srgbClr val="7000BC"/>
                </a:solidFill>
              </a:rPr>
              <a:t> </a:t>
            </a:r>
            <a:r>
              <a:rPr lang="en-US" b="1" dirty="0" err="1">
                <a:solidFill>
                  <a:srgbClr val="7000BC"/>
                </a:solidFill>
              </a:rPr>
              <a:t>bilan</a:t>
            </a:r>
            <a:r>
              <a:rPr lang="en-US" b="1" dirty="0">
                <a:solidFill>
                  <a:srgbClr val="7000BC"/>
                </a:solidFill>
              </a:rPr>
              <a:t> </a:t>
            </a:r>
            <a:r>
              <a:rPr lang="en-US" b="1" dirty="0" err="1" smtClean="0">
                <a:solidFill>
                  <a:srgbClr val="7000BC"/>
                </a:solidFill>
              </a:rPr>
              <a:t>muhokama</a:t>
            </a:r>
            <a:r>
              <a:rPr lang="en-US" b="1" dirty="0" smtClean="0">
                <a:solidFill>
                  <a:srgbClr val="7000BC"/>
                </a:solidFill>
              </a:rPr>
              <a:t> </a:t>
            </a:r>
            <a:r>
              <a:rPr lang="en-US" b="1" dirty="0" err="1" smtClean="0">
                <a:solidFill>
                  <a:srgbClr val="7000BC"/>
                </a:solidFill>
              </a:rPr>
              <a:t>qilish</a:t>
            </a:r>
            <a:r>
              <a:rPr lang="en-US" b="1" dirty="0" smtClean="0">
                <a:solidFill>
                  <a:srgbClr val="7000BC"/>
                </a:solidFill>
              </a:rPr>
              <a:t> </a:t>
            </a:r>
            <a:r>
              <a:rPr lang="en-US" b="1" dirty="0" err="1">
                <a:solidFill>
                  <a:srgbClr val="7000BC"/>
                </a:solidFill>
              </a:rPr>
              <a:t>va</a:t>
            </a:r>
            <a:r>
              <a:rPr lang="en-US" b="1" dirty="0">
                <a:solidFill>
                  <a:srgbClr val="7000BC"/>
                </a:solidFill>
              </a:rPr>
              <a:t> </a:t>
            </a:r>
            <a:r>
              <a:rPr lang="en-US" b="1" dirty="0" err="1">
                <a:solidFill>
                  <a:srgbClr val="7000BC"/>
                </a:solidFill>
              </a:rPr>
              <a:t>ularning</a:t>
            </a:r>
            <a:r>
              <a:rPr lang="en-US" b="1" dirty="0">
                <a:solidFill>
                  <a:srgbClr val="7000BC"/>
                </a:solidFill>
              </a:rPr>
              <a:t> </a:t>
            </a:r>
            <a:r>
              <a:rPr lang="en-US" b="1" dirty="0" err="1">
                <a:solidFill>
                  <a:srgbClr val="7000BC"/>
                </a:solidFill>
              </a:rPr>
              <a:t>taklif-istaklarini</a:t>
            </a:r>
            <a:r>
              <a:rPr lang="en-US" b="1" dirty="0">
                <a:solidFill>
                  <a:srgbClr val="7000BC"/>
                </a:solidFill>
              </a:rPr>
              <a:t> </a:t>
            </a:r>
            <a:r>
              <a:rPr lang="en-US" b="1" dirty="0" err="1">
                <a:solidFill>
                  <a:srgbClr val="7000BC"/>
                </a:solidFill>
              </a:rPr>
              <a:t>hisobga</a:t>
            </a:r>
            <a:r>
              <a:rPr lang="en-US" b="1" dirty="0">
                <a:solidFill>
                  <a:srgbClr val="7000BC"/>
                </a:solidFill>
              </a:rPr>
              <a:t> </a:t>
            </a:r>
            <a:r>
              <a:rPr lang="en-US" b="1" dirty="0" err="1">
                <a:solidFill>
                  <a:srgbClr val="7000BC"/>
                </a:solidFill>
              </a:rPr>
              <a:t>olish</a:t>
            </a:r>
            <a:r>
              <a:rPr lang="en-US" b="1" dirty="0">
                <a:solidFill>
                  <a:srgbClr val="7000BC"/>
                </a:solidFill>
              </a:rPr>
              <a:t> </a:t>
            </a:r>
            <a:r>
              <a:rPr lang="en-US" b="1" dirty="0" err="1">
                <a:solidFill>
                  <a:srgbClr val="7000BC"/>
                </a:solidFill>
              </a:rPr>
              <a:t>kerak</a:t>
            </a:r>
            <a:r>
              <a:rPr lang="en-US" b="1" dirty="0">
                <a:solidFill>
                  <a:srgbClr val="7000BC"/>
                </a:solidFill>
              </a:rPr>
              <a:t>. </a:t>
            </a:r>
            <a:r>
              <a:rPr lang="en-US" b="1" dirty="0" err="1" smtClean="0">
                <a:solidFill>
                  <a:srgbClr val="7000BC"/>
                </a:solidFill>
              </a:rPr>
              <a:t>To'garakning</a:t>
            </a:r>
            <a:r>
              <a:rPr lang="en-US" b="1" dirty="0" smtClean="0">
                <a:solidFill>
                  <a:srgbClr val="7000BC"/>
                </a:solidFill>
              </a:rPr>
              <a:t> </a:t>
            </a:r>
            <a:r>
              <a:rPr lang="en-US" b="1" dirty="0" err="1" smtClean="0">
                <a:solidFill>
                  <a:srgbClr val="7000BC"/>
                </a:solidFill>
              </a:rPr>
              <a:t>birinchi</a:t>
            </a:r>
            <a:r>
              <a:rPr lang="en-US" b="1" dirty="0" smtClean="0">
                <a:solidFill>
                  <a:srgbClr val="7000BC"/>
                </a:solidFill>
              </a:rPr>
              <a:t> </a:t>
            </a:r>
            <a:r>
              <a:rPr lang="en-US" b="1" dirty="0" err="1">
                <a:solidFill>
                  <a:srgbClr val="7000BC"/>
                </a:solidFill>
              </a:rPr>
              <a:t>mashg'ulotida</a:t>
            </a:r>
            <a:r>
              <a:rPr lang="en-US" b="1" dirty="0">
                <a:solidFill>
                  <a:srgbClr val="7000BC"/>
                </a:solidFill>
              </a:rPr>
              <a:t> </a:t>
            </a:r>
            <a:r>
              <a:rPr lang="en-US" b="1" dirty="0" err="1">
                <a:solidFill>
                  <a:srgbClr val="7000BC"/>
                </a:solidFill>
              </a:rPr>
              <a:t>uning</a:t>
            </a:r>
            <a:r>
              <a:rPr lang="en-US" b="1" dirty="0">
                <a:solidFill>
                  <a:srgbClr val="7000BC"/>
                </a:solidFill>
              </a:rPr>
              <a:t> </a:t>
            </a:r>
            <a:r>
              <a:rPr lang="en-US" b="1" dirty="0" err="1">
                <a:solidFill>
                  <a:srgbClr val="7000BC"/>
                </a:solidFill>
              </a:rPr>
              <a:t>faollari</a:t>
            </a:r>
            <a:r>
              <a:rPr lang="en-US" b="1" dirty="0">
                <a:solidFill>
                  <a:srgbClr val="7000BC"/>
                </a:solidFill>
              </a:rPr>
              <a:t> </a:t>
            </a:r>
            <a:r>
              <a:rPr lang="en-US" b="1" dirty="0" err="1">
                <a:solidFill>
                  <a:srgbClr val="7000BC"/>
                </a:solidFill>
              </a:rPr>
              <a:t>yoki</a:t>
            </a:r>
            <a:r>
              <a:rPr lang="en-US" b="1" dirty="0">
                <a:solidFill>
                  <a:srgbClr val="7000BC"/>
                </a:solidFill>
              </a:rPr>
              <a:t> </a:t>
            </a:r>
            <a:r>
              <a:rPr lang="en-US" b="1" dirty="0" err="1">
                <a:solidFill>
                  <a:srgbClr val="7000BC"/>
                </a:solidFill>
              </a:rPr>
              <a:t>kengashi</a:t>
            </a:r>
            <a:r>
              <a:rPr lang="en-US" b="1" dirty="0">
                <a:solidFill>
                  <a:srgbClr val="7000BC"/>
                </a:solidFill>
              </a:rPr>
              <a:t> (</a:t>
            </a:r>
            <a:r>
              <a:rPr lang="en-US" b="1" dirty="0" err="1">
                <a:solidFill>
                  <a:srgbClr val="7000BC"/>
                </a:solidFill>
              </a:rPr>
              <a:t>sardori</a:t>
            </a:r>
            <a:r>
              <a:rPr lang="en-US" b="1" dirty="0">
                <a:solidFill>
                  <a:srgbClr val="7000BC"/>
                </a:solidFill>
              </a:rPr>
              <a:t>, </a:t>
            </a:r>
            <a:r>
              <a:rPr lang="en-US" b="1" dirty="0" err="1" smtClean="0">
                <a:solidFill>
                  <a:srgbClr val="7000BC"/>
                </a:solidFill>
              </a:rPr>
              <a:t>uning</a:t>
            </a:r>
            <a:r>
              <a:rPr lang="en-US" b="1" dirty="0" smtClean="0">
                <a:solidFill>
                  <a:srgbClr val="7000BC"/>
                </a:solidFill>
              </a:rPr>
              <a:t> </a:t>
            </a:r>
            <a:r>
              <a:rPr lang="en-US" b="1" dirty="0" err="1" smtClean="0">
                <a:solidFill>
                  <a:srgbClr val="7000BC"/>
                </a:solidFill>
              </a:rPr>
              <a:t>muovuni</a:t>
            </a:r>
            <a:r>
              <a:rPr lang="en-US" b="1" dirty="0">
                <a:solidFill>
                  <a:srgbClr val="7000BC"/>
                </a:solidFill>
              </a:rPr>
              <a:t>, </a:t>
            </a:r>
            <a:r>
              <a:rPr lang="en-US" b="1" dirty="0" err="1">
                <a:solidFill>
                  <a:srgbClr val="7000BC"/>
                </a:solidFill>
              </a:rPr>
              <a:t>muharririyat</a:t>
            </a:r>
            <a:r>
              <a:rPr lang="en-US" b="1" dirty="0">
                <a:solidFill>
                  <a:srgbClr val="7000BC"/>
                </a:solidFill>
              </a:rPr>
              <a:t> </a:t>
            </a:r>
            <a:r>
              <a:rPr lang="en-US" b="1" dirty="0" err="1">
                <a:solidFill>
                  <a:srgbClr val="7000BC"/>
                </a:solidFill>
              </a:rPr>
              <a:t>a’zolari</a:t>
            </a:r>
            <a:r>
              <a:rPr lang="en-US" b="1" dirty="0">
                <a:solidFill>
                  <a:srgbClr val="7000BC"/>
                </a:solidFill>
              </a:rPr>
              <a:t>) </a:t>
            </a:r>
            <a:r>
              <a:rPr lang="en-US" b="1" dirty="0" err="1">
                <a:solidFill>
                  <a:srgbClr val="7000BC"/>
                </a:solidFill>
              </a:rPr>
              <a:t>saylanadi</a:t>
            </a:r>
            <a:r>
              <a:rPr lang="en-US" b="1" dirty="0">
                <a:solidFill>
                  <a:srgbClr val="7000BC"/>
                </a:solidFill>
              </a:rPr>
              <a:t> </a:t>
            </a:r>
            <a:r>
              <a:rPr lang="en-US" b="1" dirty="0" err="1">
                <a:solidFill>
                  <a:srgbClr val="7000BC"/>
                </a:solidFill>
              </a:rPr>
              <a:t>va</a:t>
            </a:r>
            <a:r>
              <a:rPr lang="en-US" b="1" dirty="0">
                <a:solidFill>
                  <a:srgbClr val="7000BC"/>
                </a:solidFill>
              </a:rPr>
              <a:t> </a:t>
            </a:r>
            <a:r>
              <a:rPr lang="en-US" b="1" dirty="0" err="1">
                <a:solidFill>
                  <a:srgbClr val="7000BC"/>
                </a:solidFill>
              </a:rPr>
              <a:t>nomi</a:t>
            </a:r>
            <a:r>
              <a:rPr lang="en-US" b="1" dirty="0">
                <a:solidFill>
                  <a:srgbClr val="7000BC"/>
                </a:solidFill>
              </a:rPr>
              <a:t> («</a:t>
            </a:r>
            <a:r>
              <a:rPr lang="en-US" b="1" dirty="0" err="1" smtClean="0">
                <a:solidFill>
                  <a:srgbClr val="7000BC"/>
                </a:solidFill>
              </a:rPr>
              <a:t>Hamma</a:t>
            </a:r>
            <a:r>
              <a:rPr lang="en-US" b="1" dirty="0" smtClean="0">
                <a:solidFill>
                  <a:srgbClr val="7000BC"/>
                </a:solidFill>
              </a:rPr>
              <a:t> </a:t>
            </a:r>
            <a:r>
              <a:rPr lang="en-US" b="1" dirty="0" err="1" smtClean="0">
                <a:solidFill>
                  <a:srgbClr val="7000BC"/>
                </a:solidFill>
              </a:rPr>
              <a:t>narsani</a:t>
            </a:r>
            <a:r>
              <a:rPr lang="en-US" b="1" dirty="0" smtClean="0">
                <a:solidFill>
                  <a:srgbClr val="7000BC"/>
                </a:solidFill>
              </a:rPr>
              <a:t> </a:t>
            </a:r>
            <a:r>
              <a:rPr lang="en-US" b="1" dirty="0" err="1">
                <a:solidFill>
                  <a:srgbClr val="7000BC"/>
                </a:solidFill>
              </a:rPr>
              <a:t>bilishni</a:t>
            </a:r>
            <a:r>
              <a:rPr lang="en-US" b="1" dirty="0">
                <a:solidFill>
                  <a:srgbClr val="7000BC"/>
                </a:solidFill>
              </a:rPr>
              <a:t> </a:t>
            </a:r>
            <a:r>
              <a:rPr lang="en-US" b="1" dirty="0" err="1">
                <a:solidFill>
                  <a:srgbClr val="7000BC"/>
                </a:solidFill>
              </a:rPr>
              <a:t>istayman</a:t>
            </a:r>
            <a:r>
              <a:rPr lang="en-US" b="1" dirty="0">
                <a:solidFill>
                  <a:srgbClr val="7000BC"/>
                </a:solidFill>
              </a:rPr>
              <a:t>», «Biz </a:t>
            </a:r>
            <a:r>
              <a:rPr lang="en-US" b="1" dirty="0" err="1">
                <a:solidFill>
                  <a:srgbClr val="7000BC"/>
                </a:solidFill>
              </a:rPr>
              <a:t>va</a:t>
            </a:r>
            <a:r>
              <a:rPr lang="en-US" b="1" dirty="0">
                <a:solidFill>
                  <a:srgbClr val="7000BC"/>
                </a:solidFill>
              </a:rPr>
              <a:t> </a:t>
            </a:r>
            <a:r>
              <a:rPr lang="en-US" b="1" dirty="0" err="1">
                <a:solidFill>
                  <a:srgbClr val="7000BC"/>
                </a:solidFill>
              </a:rPr>
              <a:t>tabiat</a:t>
            </a:r>
            <a:r>
              <a:rPr lang="en-US" b="1" dirty="0">
                <a:solidFill>
                  <a:srgbClr val="7000BC"/>
                </a:solidFill>
              </a:rPr>
              <a:t>», «</a:t>
            </a:r>
            <a:r>
              <a:rPr lang="en-US" b="1" dirty="0" err="1">
                <a:solidFill>
                  <a:srgbClr val="7000BC"/>
                </a:solidFill>
              </a:rPr>
              <a:t>Yosh</a:t>
            </a:r>
            <a:r>
              <a:rPr lang="en-US" b="1" dirty="0">
                <a:solidFill>
                  <a:srgbClr val="7000BC"/>
                </a:solidFill>
              </a:rPr>
              <a:t> </a:t>
            </a:r>
            <a:r>
              <a:rPr lang="en-US" b="1" dirty="0" err="1">
                <a:solidFill>
                  <a:srgbClr val="7000BC"/>
                </a:solidFill>
              </a:rPr>
              <a:t>tabiatshunoslar</a:t>
            </a:r>
            <a:r>
              <a:rPr lang="en-US" b="1" dirty="0">
                <a:solidFill>
                  <a:srgbClr val="7000BC"/>
                </a:solidFill>
              </a:rPr>
              <a:t>», «</a:t>
            </a:r>
            <a:r>
              <a:rPr lang="en-US" b="1" dirty="0" err="1">
                <a:solidFill>
                  <a:srgbClr val="7000BC"/>
                </a:solidFill>
              </a:rPr>
              <a:t>Tabiatni</a:t>
            </a:r>
            <a:r>
              <a:rPr lang="en-US" b="1" dirty="0">
                <a:solidFill>
                  <a:srgbClr val="7000BC"/>
                </a:solidFill>
              </a:rPr>
              <a:t> </a:t>
            </a:r>
            <a:r>
              <a:rPr lang="en-US" b="1" dirty="0" err="1">
                <a:solidFill>
                  <a:srgbClr val="7000BC"/>
                </a:solidFill>
              </a:rPr>
              <a:t>sevuvchilap</a:t>
            </a:r>
            <a:r>
              <a:rPr lang="en-US" b="1" dirty="0">
                <a:solidFill>
                  <a:srgbClr val="7000BC"/>
                </a:solidFill>
              </a:rPr>
              <a:t>&gt; </a:t>
            </a:r>
            <a:r>
              <a:rPr lang="en-US" b="1" dirty="0" err="1">
                <a:solidFill>
                  <a:srgbClr val="7000BC"/>
                </a:solidFill>
              </a:rPr>
              <a:t>va</a:t>
            </a:r>
            <a:r>
              <a:rPr lang="en-US" b="1" dirty="0">
                <a:solidFill>
                  <a:srgbClr val="7000BC"/>
                </a:solidFill>
              </a:rPr>
              <a:t> </a:t>
            </a:r>
            <a:r>
              <a:rPr lang="en-US" b="1" dirty="0" err="1">
                <a:solidFill>
                  <a:srgbClr val="7000BC"/>
                </a:solidFill>
              </a:rPr>
              <a:t>boshqalar</a:t>
            </a:r>
            <a:r>
              <a:rPr lang="en-US" b="1" dirty="0">
                <a:solidFill>
                  <a:srgbClr val="7000BC"/>
                </a:solidFill>
              </a:rPr>
              <a:t>) </a:t>
            </a:r>
            <a:r>
              <a:rPr lang="en-US" b="1" dirty="0" err="1">
                <a:solidFill>
                  <a:srgbClr val="7000BC"/>
                </a:solidFill>
              </a:rPr>
              <a:t>tasdiqlanadi</a:t>
            </a:r>
            <a:r>
              <a:rPr lang="en-US" b="1" dirty="0">
                <a:solidFill>
                  <a:srgbClr val="7000BC"/>
                </a:solidFill>
              </a:rPr>
              <a:t>. </a:t>
            </a:r>
            <a:r>
              <a:rPr lang="en-US" b="1" dirty="0" err="1" smtClean="0">
                <a:solidFill>
                  <a:srgbClr val="7000BC"/>
                </a:solidFill>
              </a:rPr>
              <a:t>Eng</a:t>
            </a:r>
            <a:r>
              <a:rPr lang="en-US" b="1" dirty="0" smtClean="0">
                <a:solidFill>
                  <a:srgbClr val="7000BC"/>
                </a:solidFill>
              </a:rPr>
              <a:t> </a:t>
            </a:r>
            <a:r>
              <a:rPr lang="en-US" b="1" dirty="0" err="1" smtClean="0">
                <a:solidFill>
                  <a:srgbClr val="7000BC"/>
                </a:solidFill>
              </a:rPr>
              <a:t>yaxshi</a:t>
            </a:r>
            <a:r>
              <a:rPr lang="en-US" b="1" dirty="0" smtClean="0">
                <a:solidFill>
                  <a:srgbClr val="7000BC"/>
                </a:solidFill>
              </a:rPr>
              <a:t> </a:t>
            </a:r>
            <a:r>
              <a:rPr lang="en-US" b="1" dirty="0">
                <a:solidFill>
                  <a:srgbClr val="7000BC"/>
                </a:solidFill>
              </a:rPr>
              <a:t>nom </a:t>
            </a:r>
            <a:r>
              <a:rPr lang="en-US" b="1" dirty="0" err="1">
                <a:solidFill>
                  <a:srgbClr val="7000BC"/>
                </a:solidFill>
              </a:rPr>
              <a:t>uchun</a:t>
            </a:r>
            <a:r>
              <a:rPr lang="en-US" b="1" dirty="0">
                <a:solidFill>
                  <a:srgbClr val="7000BC"/>
                </a:solidFill>
              </a:rPr>
              <a:t> </a:t>
            </a:r>
            <a:r>
              <a:rPr lang="en-US" b="1" dirty="0" err="1">
                <a:solidFill>
                  <a:srgbClr val="7000BC"/>
                </a:solidFill>
              </a:rPr>
              <a:t>tanlov</a:t>
            </a:r>
            <a:r>
              <a:rPr lang="en-US" b="1" dirty="0">
                <a:solidFill>
                  <a:srgbClr val="7000BC"/>
                </a:solidFill>
              </a:rPr>
              <a:t> </a:t>
            </a:r>
            <a:r>
              <a:rPr lang="en-US" b="1" dirty="0" err="1">
                <a:solidFill>
                  <a:srgbClr val="7000BC"/>
                </a:solidFill>
              </a:rPr>
              <a:t>e’lon</a:t>
            </a:r>
            <a:r>
              <a:rPr lang="en-US" b="1" dirty="0">
                <a:solidFill>
                  <a:srgbClr val="7000BC"/>
                </a:solidFill>
              </a:rPr>
              <a:t> </a:t>
            </a:r>
            <a:r>
              <a:rPr lang="en-US" b="1" dirty="0" err="1">
                <a:solidFill>
                  <a:srgbClr val="7000BC"/>
                </a:solidFill>
              </a:rPr>
              <a:t>qilinishi</a:t>
            </a:r>
            <a:r>
              <a:rPr lang="en-US" b="1" dirty="0">
                <a:solidFill>
                  <a:srgbClr val="7000BC"/>
                </a:solidFill>
              </a:rPr>
              <a:t> </a:t>
            </a:r>
            <a:r>
              <a:rPr lang="en-US" b="1" dirty="0" err="1">
                <a:solidFill>
                  <a:srgbClr val="7000BC"/>
                </a:solidFill>
              </a:rPr>
              <a:t>mumkin</a:t>
            </a:r>
            <a:r>
              <a:rPr lang="en-US" b="1" dirty="0">
                <a:solidFill>
                  <a:srgbClr val="7000BC"/>
                </a:solidFill>
              </a:rPr>
              <a:t>. </a:t>
            </a:r>
            <a:r>
              <a:rPr lang="en-US" b="1" dirty="0" err="1" smtClean="0">
                <a:solidFill>
                  <a:srgbClr val="7000BC"/>
                </a:solidFill>
              </a:rPr>
              <a:t>Shuningdek</a:t>
            </a:r>
            <a:r>
              <a:rPr lang="en-US" b="1" dirty="0" smtClean="0">
                <a:solidFill>
                  <a:srgbClr val="7000BC"/>
                </a:solidFill>
              </a:rPr>
              <a:t> </a:t>
            </a:r>
            <a:r>
              <a:rPr lang="en-US" b="1" dirty="0" err="1" smtClean="0">
                <a:solidFill>
                  <a:srgbClr val="7000BC"/>
                </a:solidFill>
              </a:rPr>
              <a:t>to'garakda</a:t>
            </a:r>
            <a:r>
              <a:rPr lang="en-US" b="1" dirty="0" smtClean="0">
                <a:solidFill>
                  <a:srgbClr val="7000BC"/>
                </a:solidFill>
              </a:rPr>
              <a:t> </a:t>
            </a:r>
            <a:r>
              <a:rPr lang="en-US" b="1" dirty="0" err="1">
                <a:solidFill>
                  <a:srgbClr val="7000BC"/>
                </a:solidFill>
              </a:rPr>
              <a:t>qatnashuvchilarning</a:t>
            </a:r>
            <a:r>
              <a:rPr lang="en-US" b="1" dirty="0">
                <a:solidFill>
                  <a:srgbClr val="7000BC"/>
                </a:solidFill>
              </a:rPr>
              <a:t> </a:t>
            </a:r>
            <a:r>
              <a:rPr lang="en-US" b="1" dirty="0" err="1">
                <a:solidFill>
                  <a:srgbClr val="7000BC"/>
                </a:solidFill>
              </a:rPr>
              <a:t>xulq-atvori</a:t>
            </a:r>
            <a:r>
              <a:rPr lang="en-US" b="1" dirty="0">
                <a:solidFill>
                  <a:srgbClr val="7000BC"/>
                </a:solidFill>
              </a:rPr>
              <a:t> </a:t>
            </a:r>
            <a:r>
              <a:rPr lang="en-US" b="1" dirty="0" err="1">
                <a:solidFill>
                  <a:srgbClr val="7000BC"/>
                </a:solidFill>
              </a:rPr>
              <a:t>qoidalarini</a:t>
            </a:r>
            <a:r>
              <a:rPr lang="en-US" b="1" dirty="0">
                <a:solidFill>
                  <a:srgbClr val="7000BC"/>
                </a:solidFill>
              </a:rPr>
              <a:t> </a:t>
            </a:r>
            <a:r>
              <a:rPr lang="en-US" b="1" dirty="0" err="1" smtClean="0">
                <a:solidFill>
                  <a:srgbClr val="7000BC"/>
                </a:solidFill>
              </a:rPr>
              <a:t>ishlab</a:t>
            </a:r>
            <a:r>
              <a:rPr lang="en-US" b="1" dirty="0" smtClean="0">
                <a:solidFill>
                  <a:srgbClr val="7000BC"/>
                </a:solidFill>
              </a:rPr>
              <a:t> </a:t>
            </a:r>
            <a:r>
              <a:rPr lang="en-US" b="1" dirty="0" err="1" smtClean="0">
                <a:solidFill>
                  <a:srgbClr val="7000BC"/>
                </a:solidFill>
              </a:rPr>
              <a:t>chiqish</a:t>
            </a:r>
            <a:r>
              <a:rPr lang="en-US" b="1" dirty="0" smtClean="0">
                <a:solidFill>
                  <a:srgbClr val="7000BC"/>
                </a:solidFill>
              </a:rPr>
              <a:t> </a:t>
            </a:r>
            <a:r>
              <a:rPr lang="en-US" b="1" dirty="0" err="1">
                <a:solidFill>
                  <a:srgbClr val="7000BC"/>
                </a:solidFill>
              </a:rPr>
              <a:t>va</a:t>
            </a:r>
            <a:r>
              <a:rPr lang="en-US" b="1" dirty="0">
                <a:solidFill>
                  <a:srgbClr val="7000BC"/>
                </a:solidFill>
              </a:rPr>
              <a:t> </a:t>
            </a:r>
            <a:r>
              <a:rPr lang="en-US" b="1" dirty="0" err="1">
                <a:solidFill>
                  <a:srgbClr val="7000BC"/>
                </a:solidFill>
              </a:rPr>
              <a:t>tasdiqlash</a:t>
            </a:r>
            <a:r>
              <a:rPr lang="en-US" b="1" dirty="0">
                <a:solidFill>
                  <a:srgbClr val="7000BC"/>
                </a:solidFill>
              </a:rPr>
              <a:t> </a:t>
            </a:r>
            <a:r>
              <a:rPr lang="en-US" b="1" dirty="0" err="1">
                <a:solidFill>
                  <a:srgbClr val="7000BC"/>
                </a:solidFill>
              </a:rPr>
              <a:t>zarur</a:t>
            </a:r>
            <a:r>
              <a:rPr lang="en-US" b="1" dirty="0">
                <a:solidFill>
                  <a:srgbClr val="7000BC"/>
                </a:solidFill>
              </a:rPr>
              <a:t>. </a:t>
            </a:r>
            <a:r>
              <a:rPr lang="en-US" b="1" dirty="0" err="1">
                <a:solidFill>
                  <a:srgbClr val="7000BC"/>
                </a:solidFill>
              </a:rPr>
              <a:t>Qoidalar</a:t>
            </a:r>
            <a:r>
              <a:rPr lang="en-US" b="1" dirty="0">
                <a:solidFill>
                  <a:srgbClr val="7000BC"/>
                </a:solidFill>
              </a:rPr>
              <a:t> </a:t>
            </a:r>
            <a:r>
              <a:rPr lang="en-US" b="1" dirty="0" err="1">
                <a:solidFill>
                  <a:srgbClr val="7000BC"/>
                </a:solidFill>
              </a:rPr>
              <a:t>quyidagicha</a:t>
            </a:r>
            <a:r>
              <a:rPr lang="en-US" b="1" dirty="0">
                <a:solidFill>
                  <a:srgbClr val="7000BC"/>
                </a:solidFill>
              </a:rPr>
              <a:t>: 1) </a:t>
            </a:r>
            <a:r>
              <a:rPr lang="en-US" b="1" dirty="0" err="1">
                <a:solidFill>
                  <a:srgbClr val="7000BC"/>
                </a:solidFill>
              </a:rPr>
              <a:t>ishda</a:t>
            </a:r>
            <a:r>
              <a:rPr lang="en-US" b="1" dirty="0">
                <a:solidFill>
                  <a:srgbClr val="7000BC"/>
                </a:solidFill>
              </a:rPr>
              <a:t> </a:t>
            </a:r>
            <a:r>
              <a:rPr lang="en-US" b="1" dirty="0" err="1" smtClean="0">
                <a:solidFill>
                  <a:srgbClr val="7000BC"/>
                </a:solidFill>
              </a:rPr>
              <a:t>faol</a:t>
            </a:r>
            <a:r>
              <a:rPr lang="en-US" b="1" dirty="0" smtClean="0">
                <a:solidFill>
                  <a:srgbClr val="7000BC"/>
                </a:solidFill>
              </a:rPr>
              <a:t> </a:t>
            </a:r>
            <a:r>
              <a:rPr lang="en-US" b="1" dirty="0" err="1" smtClean="0">
                <a:solidFill>
                  <a:srgbClr val="7000BC"/>
                </a:solidFill>
              </a:rPr>
              <a:t>qatnashish</a:t>
            </a:r>
            <a:r>
              <a:rPr lang="en-US" b="1" dirty="0">
                <a:solidFill>
                  <a:srgbClr val="7000BC"/>
                </a:solidFill>
              </a:rPr>
              <a:t>; 2) </a:t>
            </a:r>
            <a:r>
              <a:rPr lang="en-US" b="1" dirty="0" err="1">
                <a:solidFill>
                  <a:srgbClr val="7000BC"/>
                </a:solidFill>
              </a:rPr>
              <a:t>barcha</a:t>
            </a:r>
            <a:r>
              <a:rPr lang="en-US" b="1" dirty="0">
                <a:solidFill>
                  <a:srgbClr val="7000BC"/>
                </a:solidFill>
              </a:rPr>
              <a:t> </a:t>
            </a:r>
            <a:r>
              <a:rPr lang="en-US" b="1" dirty="0" err="1">
                <a:solidFill>
                  <a:srgbClr val="7000BC"/>
                </a:solidFill>
              </a:rPr>
              <a:t>topshiriqlarni</a:t>
            </a:r>
            <a:r>
              <a:rPr lang="en-US" b="1" dirty="0">
                <a:solidFill>
                  <a:srgbClr val="7000BC"/>
                </a:solidFill>
              </a:rPr>
              <a:t> </a:t>
            </a:r>
            <a:r>
              <a:rPr lang="en-US" b="1" dirty="0" err="1">
                <a:solidFill>
                  <a:srgbClr val="7000BC"/>
                </a:solidFill>
              </a:rPr>
              <a:t>o'z</a:t>
            </a:r>
            <a:r>
              <a:rPr lang="en-US" b="1" dirty="0">
                <a:solidFill>
                  <a:srgbClr val="7000BC"/>
                </a:solidFill>
              </a:rPr>
              <a:t> </a:t>
            </a:r>
            <a:r>
              <a:rPr lang="en-US" b="1" dirty="0" err="1">
                <a:solidFill>
                  <a:srgbClr val="7000BC"/>
                </a:solidFill>
              </a:rPr>
              <a:t>vaqtida</a:t>
            </a:r>
            <a:r>
              <a:rPr lang="en-US" b="1" dirty="0">
                <a:solidFill>
                  <a:srgbClr val="7000BC"/>
                </a:solidFill>
              </a:rPr>
              <a:t> </a:t>
            </a:r>
            <a:r>
              <a:rPr lang="en-US" b="1" dirty="0" err="1">
                <a:solidFill>
                  <a:srgbClr val="7000BC"/>
                </a:solidFill>
              </a:rPr>
              <a:t>bajarish</a:t>
            </a:r>
            <a:r>
              <a:rPr lang="en-US" b="1" dirty="0">
                <a:solidFill>
                  <a:srgbClr val="7000BC"/>
                </a:solidFill>
              </a:rPr>
              <a:t>; 3) </a:t>
            </a:r>
            <a:r>
              <a:rPr lang="en-US" b="1" dirty="0" err="1" smtClean="0">
                <a:solidFill>
                  <a:srgbClr val="7000BC"/>
                </a:solidFill>
              </a:rPr>
              <a:t>har</a:t>
            </a:r>
            <a:r>
              <a:rPr lang="en-US" b="1" dirty="0" smtClean="0">
                <a:solidFill>
                  <a:srgbClr val="7000BC"/>
                </a:solidFill>
              </a:rPr>
              <a:t> </a:t>
            </a:r>
            <a:r>
              <a:rPr lang="en-US" b="1" dirty="0" err="1" smtClean="0">
                <a:solidFill>
                  <a:srgbClr val="7000BC"/>
                </a:solidFill>
              </a:rPr>
              <a:t>bir</a:t>
            </a:r>
            <a:r>
              <a:rPr lang="en-US" b="1" dirty="0" smtClean="0">
                <a:solidFill>
                  <a:srgbClr val="7000BC"/>
                </a:solidFill>
              </a:rPr>
              <a:t> </a:t>
            </a:r>
            <a:r>
              <a:rPr lang="en-US" b="1" dirty="0" err="1">
                <a:solidFill>
                  <a:srgbClr val="7000BC"/>
                </a:solidFill>
              </a:rPr>
              <a:t>ishni</a:t>
            </a:r>
            <a:r>
              <a:rPr lang="en-US" b="1" dirty="0">
                <a:solidFill>
                  <a:srgbClr val="7000BC"/>
                </a:solidFill>
              </a:rPr>
              <a:t> </a:t>
            </a:r>
            <a:r>
              <a:rPr lang="en-US" b="1" dirty="0" err="1">
                <a:solidFill>
                  <a:srgbClr val="7000BC"/>
                </a:solidFill>
              </a:rPr>
              <a:t>nihoyasiga</a:t>
            </a:r>
            <a:r>
              <a:rPr lang="en-US" b="1" dirty="0">
                <a:solidFill>
                  <a:srgbClr val="7000BC"/>
                </a:solidFill>
              </a:rPr>
              <a:t> </a:t>
            </a:r>
            <a:r>
              <a:rPr lang="en-US" b="1" dirty="0" err="1">
                <a:solidFill>
                  <a:srgbClr val="7000BC"/>
                </a:solidFill>
              </a:rPr>
              <a:t>yetkazish</a:t>
            </a:r>
            <a:r>
              <a:rPr lang="en-US" b="1" dirty="0">
                <a:solidFill>
                  <a:srgbClr val="7000BC"/>
                </a:solidFill>
              </a:rPr>
              <a:t>; 4) </a:t>
            </a:r>
            <a:r>
              <a:rPr lang="en-US" b="1" dirty="0" err="1">
                <a:solidFill>
                  <a:srgbClr val="7000BC"/>
                </a:solidFill>
              </a:rPr>
              <a:t>kuzatishlar</a:t>
            </a:r>
            <a:r>
              <a:rPr lang="en-US" b="1" dirty="0">
                <a:solidFill>
                  <a:srgbClr val="7000BC"/>
                </a:solidFill>
              </a:rPr>
              <a:t> </a:t>
            </a:r>
            <a:r>
              <a:rPr lang="en-US" b="1" dirty="0" err="1">
                <a:solidFill>
                  <a:srgbClr val="7000BC"/>
                </a:solidFill>
              </a:rPr>
              <a:t>va</a:t>
            </a:r>
            <a:r>
              <a:rPr lang="en-US" b="1" dirty="0">
                <a:solidFill>
                  <a:srgbClr val="7000BC"/>
                </a:solidFill>
              </a:rPr>
              <a:t> </a:t>
            </a:r>
            <a:r>
              <a:rPr lang="en-US" b="1" dirty="0" err="1">
                <a:solidFill>
                  <a:srgbClr val="7000BC"/>
                </a:solidFill>
              </a:rPr>
              <a:t>bajarilgan</a:t>
            </a:r>
            <a:r>
              <a:rPr lang="en-US" b="1" dirty="0">
                <a:solidFill>
                  <a:srgbClr val="7000BC"/>
                </a:solidFill>
              </a:rPr>
              <a:t> </a:t>
            </a:r>
            <a:r>
              <a:rPr lang="en-US" b="1" dirty="0" err="1" smtClean="0">
                <a:solidFill>
                  <a:srgbClr val="7000BC"/>
                </a:solidFill>
              </a:rPr>
              <a:t>ishlar</a:t>
            </a:r>
            <a:r>
              <a:rPr lang="en-US" b="1" dirty="0" smtClean="0">
                <a:solidFill>
                  <a:srgbClr val="7000BC"/>
                </a:solidFill>
              </a:rPr>
              <a:t> </a:t>
            </a:r>
            <a:r>
              <a:rPr lang="en-US" b="1" dirty="0" err="1" smtClean="0">
                <a:solidFill>
                  <a:srgbClr val="7000BC"/>
                </a:solidFill>
              </a:rPr>
              <a:t>kundaligini</a:t>
            </a:r>
            <a:r>
              <a:rPr lang="en-US" b="1" dirty="0" smtClean="0">
                <a:solidFill>
                  <a:srgbClr val="7000BC"/>
                </a:solidFill>
              </a:rPr>
              <a:t> </a:t>
            </a:r>
            <a:r>
              <a:rPr lang="en-US" b="1" dirty="0" err="1">
                <a:solidFill>
                  <a:srgbClr val="7000BC"/>
                </a:solidFill>
              </a:rPr>
              <a:t>yuritish</a:t>
            </a:r>
            <a:r>
              <a:rPr lang="en-US" b="1" dirty="0">
                <a:solidFill>
                  <a:srgbClr val="7000BC"/>
                </a:solidFill>
              </a:rPr>
              <a:t>; 5) </a:t>
            </a:r>
            <a:r>
              <a:rPr lang="en-US" b="1" dirty="0" err="1">
                <a:solidFill>
                  <a:srgbClr val="7000BC"/>
                </a:solidFill>
              </a:rPr>
              <a:t>o'rtoqlariga</a:t>
            </a:r>
            <a:r>
              <a:rPr lang="en-US" b="1" dirty="0">
                <a:solidFill>
                  <a:srgbClr val="7000BC"/>
                </a:solidFill>
              </a:rPr>
              <a:t> </a:t>
            </a:r>
            <a:r>
              <a:rPr lang="en-US" b="1" dirty="0" err="1">
                <a:solidFill>
                  <a:srgbClr val="7000BC"/>
                </a:solidFill>
              </a:rPr>
              <a:t>yordam</a:t>
            </a:r>
            <a:r>
              <a:rPr lang="en-US" b="1" dirty="0">
                <a:solidFill>
                  <a:srgbClr val="7000BC"/>
                </a:solidFill>
              </a:rPr>
              <a:t> </a:t>
            </a:r>
            <a:r>
              <a:rPr lang="en-US" b="1" dirty="0" err="1">
                <a:solidFill>
                  <a:srgbClr val="7000BC"/>
                </a:solidFill>
              </a:rPr>
              <a:t>berish</a:t>
            </a:r>
            <a:r>
              <a:rPr lang="en-US" b="1" dirty="0">
                <a:solidFill>
                  <a:srgbClr val="7000BC"/>
                </a:solidFill>
              </a:rPr>
              <a:t>; 6) </a:t>
            </a:r>
            <a:r>
              <a:rPr lang="en-US" b="1" dirty="0" err="1">
                <a:solidFill>
                  <a:srgbClr val="7000BC"/>
                </a:solidFill>
              </a:rPr>
              <a:t>mashg'ulotlarga</a:t>
            </a:r>
            <a:r>
              <a:rPr lang="en-US" b="1" dirty="0">
                <a:solidFill>
                  <a:srgbClr val="7000BC"/>
                </a:solidFill>
              </a:rPr>
              <a:t> </a:t>
            </a:r>
            <a:r>
              <a:rPr lang="en-US" b="1" dirty="0" err="1">
                <a:solidFill>
                  <a:srgbClr val="7000BC"/>
                </a:solidFill>
              </a:rPr>
              <a:t>muntazam</a:t>
            </a:r>
            <a:r>
              <a:rPr lang="en-US" b="1" dirty="0">
                <a:solidFill>
                  <a:srgbClr val="7000BC"/>
                </a:solidFill>
              </a:rPr>
              <a:t> </a:t>
            </a:r>
            <a:r>
              <a:rPr lang="en-US" b="1" dirty="0" err="1">
                <a:solidFill>
                  <a:srgbClr val="7000BC"/>
                </a:solidFill>
              </a:rPr>
              <a:t>qatnashish</a:t>
            </a:r>
            <a:r>
              <a:rPr lang="en-US" b="1" dirty="0" smtClean="0">
                <a:solidFill>
                  <a:srgbClr val="7000BC"/>
                </a:solidFill>
              </a:rPr>
              <a:t>.</a:t>
            </a:r>
            <a:endParaRPr lang="ru-RU" dirty="0">
              <a:solidFill>
                <a:srgbClr val="7000BC"/>
              </a:solidFill>
            </a:endParaRPr>
          </a:p>
        </p:txBody>
      </p:sp>
    </p:spTree>
  </p:cSld>
  <p:clrMapOvr>
    <a:masterClrMapping/>
  </p:clrMapOvr>
  <p:transition spd="slow">
    <p:cove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Заголовок 1"/>
          <p:cNvSpPr>
            <a:spLocks noGrp="1"/>
          </p:cNvSpPr>
          <p:nvPr>
            <p:ph type="title"/>
          </p:nvPr>
        </p:nvSpPr>
        <p:spPr/>
        <p:txBody>
          <a:bodyPr/>
          <a:lstStyle/>
          <a:p>
            <a:r>
              <a:rPr lang="en-US" smtClean="0">
                <a:solidFill>
                  <a:srgbClr val="FF66FF"/>
                </a:solidFill>
              </a:rPr>
              <a:t>Guruh mashg’ulotlari</a:t>
            </a:r>
            <a:endParaRPr lang="ru-RU" smtClean="0"/>
          </a:p>
        </p:txBody>
      </p:sp>
      <p:sp>
        <p:nvSpPr>
          <p:cNvPr id="3" name="Объект 2"/>
          <p:cNvSpPr>
            <a:spLocks noGrp="1"/>
          </p:cNvSpPr>
          <p:nvPr>
            <p:ph idx="1"/>
          </p:nvPr>
        </p:nvSpPr>
        <p:spPr/>
        <p:txBody>
          <a:bodyPr rtlCol="0">
            <a:normAutofit fontScale="85000" lnSpcReduction="20000"/>
          </a:bodyPr>
          <a:lstStyle/>
          <a:p>
            <a:pPr marL="0" indent="0" algn="just" fontAlgn="auto">
              <a:spcAft>
                <a:spcPts val="0"/>
              </a:spcAft>
              <a:buFont typeface="Arial" pitchFamily="34" charset="0"/>
              <a:buNone/>
              <a:defRPr/>
            </a:pPr>
            <a:r>
              <a:rPr lang="en-US" b="1" dirty="0" smtClean="0">
                <a:solidFill>
                  <a:srgbClr val="7000BC"/>
                </a:solidFill>
              </a:rPr>
              <a:t>	</a:t>
            </a:r>
            <a:r>
              <a:rPr lang="en-US" b="1" dirty="0" err="1" smtClean="0">
                <a:solidFill>
                  <a:srgbClr val="7000BC"/>
                </a:solidFill>
              </a:rPr>
              <a:t>To‘garak</a:t>
            </a:r>
            <a:r>
              <a:rPr lang="en-US" b="1" dirty="0" smtClean="0">
                <a:solidFill>
                  <a:srgbClr val="7000BC"/>
                </a:solidFill>
              </a:rPr>
              <a:t> </a:t>
            </a:r>
            <a:r>
              <a:rPr lang="en-US" b="1" dirty="0" err="1">
                <a:solidFill>
                  <a:srgbClr val="7000BC"/>
                </a:solidFill>
              </a:rPr>
              <a:t>ishiga</a:t>
            </a:r>
            <a:r>
              <a:rPr lang="en-US" b="1" dirty="0">
                <a:solidFill>
                  <a:srgbClr val="7000BC"/>
                </a:solidFill>
              </a:rPr>
              <a:t> </a:t>
            </a:r>
            <a:r>
              <a:rPr lang="en-US" b="1" dirty="0" err="1">
                <a:solidFill>
                  <a:srgbClr val="7000BC"/>
                </a:solidFill>
              </a:rPr>
              <a:t>o'qituvchi</a:t>
            </a:r>
            <a:r>
              <a:rPr lang="en-US" b="1" dirty="0">
                <a:solidFill>
                  <a:srgbClr val="7000BC"/>
                </a:solidFill>
              </a:rPr>
              <a:t> </a:t>
            </a:r>
            <a:r>
              <a:rPr lang="en-US" b="1" dirty="0" err="1">
                <a:solidFill>
                  <a:srgbClr val="7000BC"/>
                </a:solidFill>
              </a:rPr>
              <a:t>rahbarlik</a:t>
            </a:r>
            <a:r>
              <a:rPr lang="en-US" b="1" dirty="0">
                <a:solidFill>
                  <a:srgbClr val="7000BC"/>
                </a:solidFill>
              </a:rPr>
              <a:t> </a:t>
            </a:r>
            <a:r>
              <a:rPr lang="en-US" b="1" dirty="0" err="1">
                <a:solidFill>
                  <a:srgbClr val="7000BC"/>
                </a:solidFill>
              </a:rPr>
              <a:t>qiladi</a:t>
            </a:r>
            <a:r>
              <a:rPr lang="en-US" b="1" dirty="0">
                <a:solidFill>
                  <a:srgbClr val="7000BC"/>
                </a:solidFill>
              </a:rPr>
              <a:t>. </a:t>
            </a:r>
            <a:r>
              <a:rPr lang="en-US" b="1" dirty="0" err="1">
                <a:solidFill>
                  <a:srgbClr val="7000BC"/>
                </a:solidFill>
              </a:rPr>
              <a:t>Davomatni</a:t>
            </a:r>
            <a:r>
              <a:rPr lang="en-US" b="1" dirty="0">
                <a:solidFill>
                  <a:srgbClr val="7000BC"/>
                </a:solidFill>
              </a:rPr>
              <a:t> </a:t>
            </a:r>
            <a:r>
              <a:rPr lang="en-US" b="1" dirty="0" err="1" smtClean="0">
                <a:solidFill>
                  <a:srgbClr val="7000BC"/>
                </a:solidFill>
              </a:rPr>
              <a:t>sardor</a:t>
            </a:r>
            <a:r>
              <a:rPr lang="en-US" b="1" dirty="0" smtClean="0">
                <a:solidFill>
                  <a:srgbClr val="7000BC"/>
                </a:solidFill>
              </a:rPr>
              <a:t> </a:t>
            </a:r>
            <a:r>
              <a:rPr lang="en-US" b="1" dirty="0" err="1" smtClean="0">
                <a:solidFill>
                  <a:srgbClr val="7000BC"/>
                </a:solidFill>
              </a:rPr>
              <a:t>yoki</a:t>
            </a:r>
            <a:r>
              <a:rPr lang="en-US" b="1" dirty="0" smtClean="0">
                <a:solidFill>
                  <a:srgbClr val="7000BC"/>
                </a:solidFill>
              </a:rPr>
              <a:t> </a:t>
            </a:r>
            <a:r>
              <a:rPr lang="en-US" b="1" dirty="0" err="1">
                <a:solidFill>
                  <a:srgbClr val="7000BC"/>
                </a:solidFill>
              </a:rPr>
              <a:t>uning</a:t>
            </a:r>
            <a:r>
              <a:rPr lang="en-US" b="1" dirty="0">
                <a:solidFill>
                  <a:srgbClr val="7000BC"/>
                </a:solidFill>
              </a:rPr>
              <a:t> </a:t>
            </a:r>
            <a:r>
              <a:rPr lang="en-US" b="1" dirty="0" err="1">
                <a:solidFill>
                  <a:srgbClr val="7000BC"/>
                </a:solidFill>
              </a:rPr>
              <a:t>muovini</a:t>
            </a:r>
            <a:r>
              <a:rPr lang="en-US" b="1" dirty="0">
                <a:solidFill>
                  <a:srgbClr val="7000BC"/>
                </a:solidFill>
              </a:rPr>
              <a:t> </a:t>
            </a:r>
            <a:r>
              <a:rPr lang="en-US" b="1" dirty="0" err="1">
                <a:solidFill>
                  <a:srgbClr val="7000BC"/>
                </a:solidFill>
              </a:rPr>
              <a:t>maxsus</a:t>
            </a:r>
            <a:r>
              <a:rPr lang="en-US" b="1" dirty="0">
                <a:solidFill>
                  <a:srgbClr val="7000BC"/>
                </a:solidFill>
              </a:rPr>
              <a:t> </a:t>
            </a:r>
            <a:r>
              <a:rPr lang="en-US" b="1" dirty="0" err="1">
                <a:solidFill>
                  <a:srgbClr val="7000BC"/>
                </a:solidFill>
              </a:rPr>
              <a:t>jurnalda</a:t>
            </a:r>
            <a:r>
              <a:rPr lang="en-US" b="1" dirty="0">
                <a:solidFill>
                  <a:srgbClr val="7000BC"/>
                </a:solidFill>
              </a:rPr>
              <a:t> </a:t>
            </a:r>
            <a:r>
              <a:rPr lang="en-US" b="1" dirty="0" err="1">
                <a:solidFill>
                  <a:srgbClr val="7000BC"/>
                </a:solidFill>
              </a:rPr>
              <a:t>olib</a:t>
            </a:r>
            <a:r>
              <a:rPr lang="en-US" b="1" dirty="0">
                <a:solidFill>
                  <a:srgbClr val="7000BC"/>
                </a:solidFill>
              </a:rPr>
              <a:t> </a:t>
            </a:r>
            <a:r>
              <a:rPr lang="en-US" b="1" dirty="0" err="1" smtClean="0">
                <a:solidFill>
                  <a:srgbClr val="7000BC"/>
                </a:solidFill>
              </a:rPr>
              <a:t>boradi</a:t>
            </a:r>
            <a:r>
              <a:rPr lang="en-US" b="1" dirty="0" smtClean="0">
                <a:solidFill>
                  <a:srgbClr val="7000BC"/>
                </a:solidFill>
              </a:rPr>
              <a:t>. </a:t>
            </a:r>
            <a:r>
              <a:rPr lang="en-US" b="1" dirty="0" err="1" smtClean="0">
                <a:solidFill>
                  <a:srgbClr val="7000BC"/>
                </a:solidFill>
              </a:rPr>
              <a:t>Mashg'ulotlar</a:t>
            </a:r>
            <a:r>
              <a:rPr lang="en-US" b="1" dirty="0" smtClean="0">
                <a:solidFill>
                  <a:srgbClr val="7000BC"/>
                </a:solidFill>
              </a:rPr>
              <a:t> </a:t>
            </a:r>
            <a:r>
              <a:rPr lang="en-US" b="1" dirty="0" err="1" smtClean="0">
                <a:solidFill>
                  <a:srgbClr val="7000BC"/>
                </a:solidFill>
              </a:rPr>
              <a:t>ikki</a:t>
            </a:r>
            <a:r>
              <a:rPr lang="en-US" b="1" dirty="0" smtClean="0">
                <a:solidFill>
                  <a:srgbClr val="7000BC"/>
                </a:solidFill>
              </a:rPr>
              <a:t> </a:t>
            </a:r>
            <a:r>
              <a:rPr lang="en-US" b="1" dirty="0" err="1">
                <a:solidFill>
                  <a:srgbClr val="7000BC"/>
                </a:solidFill>
              </a:rPr>
              <a:t>haftada</a:t>
            </a:r>
            <a:r>
              <a:rPr lang="en-US" b="1" dirty="0">
                <a:solidFill>
                  <a:srgbClr val="7000BC"/>
                </a:solidFill>
              </a:rPr>
              <a:t> </a:t>
            </a:r>
            <a:r>
              <a:rPr lang="en-US" b="1" dirty="0" err="1">
                <a:solidFill>
                  <a:srgbClr val="7000BC"/>
                </a:solidFill>
              </a:rPr>
              <a:t>bir</a:t>
            </a:r>
            <a:r>
              <a:rPr lang="en-US" b="1" dirty="0">
                <a:solidFill>
                  <a:srgbClr val="7000BC"/>
                </a:solidFill>
              </a:rPr>
              <a:t> </a:t>
            </a:r>
            <a:r>
              <a:rPr lang="en-US" b="1" dirty="0" err="1">
                <a:solidFill>
                  <a:srgbClr val="7000BC"/>
                </a:solidFill>
              </a:rPr>
              <a:t>marta</a:t>
            </a:r>
            <a:r>
              <a:rPr lang="en-US" b="1" dirty="0">
                <a:solidFill>
                  <a:srgbClr val="7000BC"/>
                </a:solidFill>
              </a:rPr>
              <a:t> </a:t>
            </a:r>
            <a:r>
              <a:rPr lang="en-US" b="1" dirty="0" err="1">
                <a:solidFill>
                  <a:srgbClr val="7000BC"/>
                </a:solidFill>
              </a:rPr>
              <a:t>muayyan</a:t>
            </a:r>
            <a:r>
              <a:rPr lang="en-US" b="1" dirty="0">
                <a:solidFill>
                  <a:srgbClr val="7000BC"/>
                </a:solidFill>
              </a:rPr>
              <a:t> kun </a:t>
            </a:r>
            <a:r>
              <a:rPr lang="en-US" b="1" dirty="0" err="1">
                <a:solidFill>
                  <a:srgbClr val="7000BC"/>
                </a:solidFill>
              </a:rPr>
              <a:t>va</a:t>
            </a:r>
            <a:r>
              <a:rPr lang="en-US" b="1" dirty="0">
                <a:solidFill>
                  <a:srgbClr val="7000BC"/>
                </a:solidFill>
              </a:rPr>
              <a:t> </a:t>
            </a:r>
            <a:r>
              <a:rPr lang="en-US" b="1" dirty="0" err="1">
                <a:solidFill>
                  <a:srgbClr val="7000BC"/>
                </a:solidFill>
              </a:rPr>
              <a:t>soatlarda</a:t>
            </a:r>
            <a:r>
              <a:rPr lang="en-US" b="1" dirty="0">
                <a:solidFill>
                  <a:srgbClr val="7000BC"/>
                </a:solidFill>
              </a:rPr>
              <a:t> </a:t>
            </a:r>
            <a:r>
              <a:rPr lang="en-US" b="1" dirty="0" err="1" smtClean="0">
                <a:solidFill>
                  <a:srgbClr val="7000BC"/>
                </a:solidFill>
              </a:rPr>
              <a:t>o'tkaziladi</a:t>
            </a:r>
            <a:r>
              <a:rPr lang="en-US" b="1" dirty="0" smtClean="0">
                <a:solidFill>
                  <a:srgbClr val="7000BC"/>
                </a:solidFill>
              </a:rPr>
              <a:t>.</a:t>
            </a:r>
          </a:p>
          <a:p>
            <a:pPr marL="0" indent="0" algn="just" fontAlgn="auto">
              <a:spcAft>
                <a:spcPts val="0"/>
              </a:spcAft>
              <a:buFont typeface="Arial" pitchFamily="34" charset="0"/>
              <a:buNone/>
              <a:defRPr/>
            </a:pPr>
            <a:r>
              <a:rPr lang="en-US" b="1" dirty="0">
                <a:solidFill>
                  <a:srgbClr val="7000BC"/>
                </a:solidFill>
              </a:rPr>
              <a:t>	</a:t>
            </a:r>
            <a:r>
              <a:rPr lang="en-US" b="1" dirty="0" err="1" smtClean="0">
                <a:solidFill>
                  <a:srgbClr val="7000BC"/>
                </a:solidFill>
              </a:rPr>
              <a:t>Birinchi</a:t>
            </a:r>
            <a:r>
              <a:rPr lang="en-US" b="1" dirty="0" smtClean="0">
                <a:solidFill>
                  <a:srgbClr val="7000BC"/>
                </a:solidFill>
              </a:rPr>
              <a:t> </a:t>
            </a:r>
            <a:r>
              <a:rPr lang="en-US" b="1" dirty="0" err="1">
                <a:solidFill>
                  <a:srgbClr val="7000BC"/>
                </a:solidFill>
              </a:rPr>
              <a:t>mashg'ulotda</a:t>
            </a:r>
            <a:r>
              <a:rPr lang="en-US" b="1" dirty="0">
                <a:solidFill>
                  <a:srgbClr val="7000BC"/>
                </a:solidFill>
              </a:rPr>
              <a:t> </a:t>
            </a:r>
            <a:r>
              <a:rPr lang="en-US" b="1" dirty="0" err="1">
                <a:solidFill>
                  <a:srgbClr val="7000BC"/>
                </a:solidFill>
              </a:rPr>
              <a:t>faqat</a:t>
            </a:r>
            <a:r>
              <a:rPr lang="en-US" b="1" dirty="0">
                <a:solidFill>
                  <a:srgbClr val="7000BC"/>
                </a:solidFill>
              </a:rPr>
              <a:t> </a:t>
            </a:r>
            <a:r>
              <a:rPr lang="en-US" b="1" dirty="0" err="1">
                <a:solidFill>
                  <a:srgbClr val="7000BC"/>
                </a:solidFill>
              </a:rPr>
              <a:t>tashkiliy</a:t>
            </a:r>
            <a:r>
              <a:rPr lang="en-US" b="1" dirty="0">
                <a:solidFill>
                  <a:srgbClr val="7000BC"/>
                </a:solidFill>
              </a:rPr>
              <a:t> </a:t>
            </a:r>
            <a:r>
              <a:rPr lang="en-US" b="1" dirty="0" err="1">
                <a:solidFill>
                  <a:srgbClr val="7000BC"/>
                </a:solidFill>
              </a:rPr>
              <a:t>masalalar</a:t>
            </a:r>
            <a:r>
              <a:rPr lang="en-US" b="1" dirty="0">
                <a:solidFill>
                  <a:srgbClr val="7000BC"/>
                </a:solidFill>
              </a:rPr>
              <a:t> </a:t>
            </a:r>
            <a:r>
              <a:rPr lang="en-US" b="1" dirty="0" err="1" smtClean="0">
                <a:solidFill>
                  <a:srgbClr val="7000BC"/>
                </a:solidFill>
              </a:rPr>
              <a:t>bilan</a:t>
            </a:r>
            <a:r>
              <a:rPr lang="en-US" b="1" dirty="0" smtClean="0">
                <a:solidFill>
                  <a:srgbClr val="7000BC"/>
                </a:solidFill>
              </a:rPr>
              <a:t> </a:t>
            </a:r>
            <a:r>
              <a:rPr lang="en-US" b="1" dirty="0" err="1" smtClean="0">
                <a:solidFill>
                  <a:srgbClr val="7000BC"/>
                </a:solidFill>
              </a:rPr>
              <a:t>cheklanmaslik</a:t>
            </a:r>
            <a:r>
              <a:rPr lang="en-US" b="1" dirty="0" smtClean="0">
                <a:solidFill>
                  <a:srgbClr val="7000BC"/>
                </a:solidFill>
              </a:rPr>
              <a:t> </a:t>
            </a:r>
            <a:r>
              <a:rPr lang="en-US" b="1" dirty="0" err="1">
                <a:solidFill>
                  <a:srgbClr val="7000BC"/>
                </a:solidFill>
              </a:rPr>
              <a:t>kerak</a:t>
            </a:r>
            <a:r>
              <a:rPr lang="en-US" b="1" dirty="0">
                <a:solidFill>
                  <a:srgbClr val="7000BC"/>
                </a:solidFill>
              </a:rPr>
              <a:t>. </a:t>
            </a:r>
            <a:r>
              <a:rPr lang="en-US" b="1" dirty="0" err="1">
                <a:solidFill>
                  <a:srgbClr val="7000BC"/>
                </a:solidFill>
              </a:rPr>
              <a:t>O'quvchilarga</a:t>
            </a:r>
            <a:r>
              <a:rPr lang="en-US" b="1" dirty="0">
                <a:solidFill>
                  <a:srgbClr val="7000BC"/>
                </a:solidFill>
              </a:rPr>
              <a:t> </a:t>
            </a:r>
            <a:r>
              <a:rPr lang="en-US" b="1" dirty="0" err="1">
                <a:solidFill>
                  <a:srgbClr val="7000BC"/>
                </a:solidFill>
              </a:rPr>
              <a:t>kichikroq</a:t>
            </a:r>
            <a:r>
              <a:rPr lang="en-US" b="1" dirty="0">
                <a:solidFill>
                  <a:srgbClr val="7000BC"/>
                </a:solidFill>
              </a:rPr>
              <a:t>, </a:t>
            </a:r>
            <a:r>
              <a:rPr lang="en-US" b="1" dirty="0" err="1">
                <a:solidFill>
                  <a:srgbClr val="7000BC"/>
                </a:solidFill>
              </a:rPr>
              <a:t>lekin</a:t>
            </a:r>
            <a:r>
              <a:rPr lang="en-US" b="1" dirty="0">
                <a:solidFill>
                  <a:srgbClr val="7000BC"/>
                </a:solidFill>
              </a:rPr>
              <a:t> </a:t>
            </a:r>
            <a:r>
              <a:rPr lang="en-US" b="1" dirty="0" err="1" smtClean="0">
                <a:solidFill>
                  <a:srgbClr val="7000BC"/>
                </a:solidFill>
              </a:rPr>
              <a:t>qiziqarli</a:t>
            </a:r>
            <a:r>
              <a:rPr lang="en-US" b="1" dirty="0">
                <a:solidFill>
                  <a:srgbClr val="7000BC"/>
                </a:solidFill>
              </a:rPr>
              <a:t> </a:t>
            </a:r>
            <a:r>
              <a:rPr lang="en-US" b="1" dirty="0" err="1" smtClean="0">
                <a:solidFill>
                  <a:srgbClr val="7000BC"/>
                </a:solidFill>
              </a:rPr>
              <a:t>kirish</a:t>
            </a:r>
            <a:r>
              <a:rPr lang="en-US" b="1" dirty="0" smtClean="0">
                <a:solidFill>
                  <a:srgbClr val="7000BC"/>
                </a:solidFill>
              </a:rPr>
              <a:t> </a:t>
            </a:r>
            <a:r>
              <a:rPr lang="en-US" b="1" dirty="0" err="1" smtClean="0">
                <a:solidFill>
                  <a:srgbClr val="7000BC"/>
                </a:solidFill>
              </a:rPr>
              <a:t>materiali</a:t>
            </a:r>
            <a:r>
              <a:rPr lang="en-US" b="1" dirty="0" smtClean="0">
                <a:solidFill>
                  <a:srgbClr val="7000BC"/>
                </a:solidFill>
              </a:rPr>
              <a:t> </a:t>
            </a:r>
            <a:r>
              <a:rPr lang="en-US" b="1" dirty="0" err="1">
                <a:solidFill>
                  <a:srgbClr val="7000BC"/>
                </a:solidFill>
              </a:rPr>
              <a:t>berish</a:t>
            </a:r>
            <a:r>
              <a:rPr lang="en-US" b="1" dirty="0">
                <a:solidFill>
                  <a:srgbClr val="7000BC"/>
                </a:solidFill>
              </a:rPr>
              <a:t> </a:t>
            </a:r>
            <a:r>
              <a:rPr lang="en-US" b="1" dirty="0" err="1">
                <a:solidFill>
                  <a:srgbClr val="7000BC"/>
                </a:solidFill>
              </a:rPr>
              <a:t>kerak</a:t>
            </a:r>
            <a:r>
              <a:rPr lang="en-US" b="1" dirty="0">
                <a:solidFill>
                  <a:srgbClr val="7000BC"/>
                </a:solidFill>
              </a:rPr>
              <a:t>, </a:t>
            </a:r>
            <a:r>
              <a:rPr lang="en-US" b="1" dirty="0" err="1">
                <a:solidFill>
                  <a:srgbClr val="7000BC"/>
                </a:solidFill>
              </a:rPr>
              <a:t>toki</a:t>
            </a:r>
            <a:r>
              <a:rPr lang="en-US" b="1" dirty="0">
                <a:solidFill>
                  <a:srgbClr val="7000BC"/>
                </a:solidFill>
              </a:rPr>
              <a:t> </a:t>
            </a:r>
            <a:r>
              <a:rPr lang="en-US" b="1" dirty="0" err="1">
                <a:solidFill>
                  <a:srgbClr val="7000BC"/>
                </a:solidFill>
              </a:rPr>
              <a:t>ular</a:t>
            </a:r>
            <a:r>
              <a:rPr lang="en-US" b="1" dirty="0">
                <a:solidFill>
                  <a:srgbClr val="7000BC"/>
                </a:solidFill>
              </a:rPr>
              <a:t> </a:t>
            </a:r>
            <a:r>
              <a:rPr lang="en-US" b="1" dirty="0" err="1">
                <a:solidFill>
                  <a:srgbClr val="7000BC"/>
                </a:solidFill>
              </a:rPr>
              <a:t>to'garak</a:t>
            </a:r>
            <a:r>
              <a:rPr lang="en-US" b="1" dirty="0">
                <a:solidFill>
                  <a:srgbClr val="7000BC"/>
                </a:solidFill>
              </a:rPr>
              <a:t> </a:t>
            </a:r>
            <a:r>
              <a:rPr lang="en-US" b="1" dirty="0" err="1">
                <a:solidFill>
                  <a:srgbClr val="7000BC"/>
                </a:solidFill>
              </a:rPr>
              <a:t>ishiga</a:t>
            </a:r>
            <a:r>
              <a:rPr lang="en-US" b="1" dirty="0">
                <a:solidFill>
                  <a:srgbClr val="7000BC"/>
                </a:solidFill>
              </a:rPr>
              <a:t> </a:t>
            </a:r>
            <a:r>
              <a:rPr lang="en-US" b="1" dirty="0" err="1">
                <a:solidFill>
                  <a:srgbClr val="7000BC"/>
                </a:solidFill>
              </a:rPr>
              <a:t>qiziqsinlar</a:t>
            </a:r>
            <a:r>
              <a:rPr lang="en-US" b="1" dirty="0">
                <a:solidFill>
                  <a:srgbClr val="7000BC"/>
                </a:solidFill>
              </a:rPr>
              <a:t> </a:t>
            </a:r>
            <a:r>
              <a:rPr lang="en-US" b="1" dirty="0" err="1" smtClean="0">
                <a:solidFill>
                  <a:srgbClr val="7000BC"/>
                </a:solidFill>
              </a:rPr>
              <a:t>va</a:t>
            </a:r>
            <a:r>
              <a:rPr lang="en-US" b="1" dirty="0" smtClean="0">
                <a:solidFill>
                  <a:srgbClr val="7000BC"/>
                </a:solidFill>
              </a:rPr>
              <a:t> </a:t>
            </a:r>
            <a:r>
              <a:rPr lang="en-US" b="1" dirty="0" err="1" smtClean="0">
                <a:solidFill>
                  <a:srgbClr val="7000BC"/>
                </a:solidFill>
              </a:rPr>
              <a:t>nima</a:t>
            </a:r>
            <a:r>
              <a:rPr lang="en-US" b="1" dirty="0" smtClean="0">
                <a:solidFill>
                  <a:srgbClr val="7000BC"/>
                </a:solidFill>
              </a:rPr>
              <a:t> </a:t>
            </a:r>
            <a:r>
              <a:rPr lang="en-US" b="1" dirty="0" err="1">
                <a:solidFill>
                  <a:srgbClr val="7000BC"/>
                </a:solidFill>
              </a:rPr>
              <a:t>bilan</a:t>
            </a:r>
            <a:r>
              <a:rPr lang="en-US" b="1" dirty="0">
                <a:solidFill>
                  <a:srgbClr val="7000BC"/>
                </a:solidFill>
              </a:rPr>
              <a:t> </a:t>
            </a:r>
            <a:r>
              <a:rPr lang="en-US" b="1" dirty="0" err="1">
                <a:solidFill>
                  <a:srgbClr val="7000BC"/>
                </a:solidFill>
              </a:rPr>
              <a:t>shug'ullanishlari</a:t>
            </a:r>
            <a:r>
              <a:rPr lang="en-US" b="1" dirty="0">
                <a:solidFill>
                  <a:srgbClr val="7000BC"/>
                </a:solidFill>
              </a:rPr>
              <a:t> </a:t>
            </a:r>
            <a:r>
              <a:rPr lang="en-US" b="1" dirty="0" err="1">
                <a:solidFill>
                  <a:srgbClr val="7000BC"/>
                </a:solidFill>
              </a:rPr>
              <a:t>haqida</a:t>
            </a:r>
            <a:r>
              <a:rPr lang="en-US" b="1" dirty="0">
                <a:solidFill>
                  <a:srgbClr val="7000BC"/>
                </a:solidFill>
              </a:rPr>
              <a:t> </a:t>
            </a:r>
            <a:r>
              <a:rPr lang="en-US" b="1" dirty="0" err="1">
                <a:solidFill>
                  <a:srgbClr val="7000BC"/>
                </a:solidFill>
              </a:rPr>
              <a:t>dastlabki</a:t>
            </a:r>
            <a:r>
              <a:rPr lang="en-US" b="1" dirty="0">
                <a:solidFill>
                  <a:srgbClr val="7000BC"/>
                </a:solidFill>
              </a:rPr>
              <a:t> (</a:t>
            </a:r>
            <a:r>
              <a:rPr lang="en-US" b="1" dirty="0" err="1" smtClean="0">
                <a:solidFill>
                  <a:srgbClr val="7000BC"/>
                </a:solidFill>
              </a:rPr>
              <a:t>taxminiy</a:t>
            </a:r>
            <a:r>
              <a:rPr lang="en-US" b="1" dirty="0" smtClean="0">
                <a:solidFill>
                  <a:srgbClr val="7000BC"/>
                </a:solidFill>
              </a:rPr>
              <a:t>) </a:t>
            </a:r>
            <a:r>
              <a:rPr lang="en-US" b="1" dirty="0" err="1" smtClean="0">
                <a:solidFill>
                  <a:srgbClr val="7000BC"/>
                </a:solidFill>
              </a:rPr>
              <a:t>tasavvurlarga</a:t>
            </a:r>
            <a:r>
              <a:rPr lang="en-US" b="1" dirty="0" smtClean="0">
                <a:solidFill>
                  <a:srgbClr val="7000BC"/>
                </a:solidFill>
              </a:rPr>
              <a:t> </a:t>
            </a:r>
            <a:r>
              <a:rPr lang="en-US" b="1" dirty="0" err="1">
                <a:solidFill>
                  <a:srgbClr val="7000BC"/>
                </a:solidFill>
              </a:rPr>
              <a:t>ega</a:t>
            </a:r>
            <a:r>
              <a:rPr lang="en-US" b="1" dirty="0">
                <a:solidFill>
                  <a:srgbClr val="7000BC"/>
                </a:solidFill>
              </a:rPr>
              <a:t> </a:t>
            </a:r>
            <a:r>
              <a:rPr lang="en-US" b="1" dirty="0" err="1">
                <a:solidFill>
                  <a:srgbClr val="7000BC"/>
                </a:solidFill>
              </a:rPr>
              <a:t>bo'lsinlar</a:t>
            </a:r>
            <a:r>
              <a:rPr lang="en-US" b="1" dirty="0">
                <a:solidFill>
                  <a:srgbClr val="7000BC"/>
                </a:solidFill>
              </a:rPr>
              <a:t>. </a:t>
            </a:r>
            <a:r>
              <a:rPr lang="en-US" b="1" dirty="0" err="1">
                <a:solidFill>
                  <a:srgbClr val="7000BC"/>
                </a:solidFill>
              </a:rPr>
              <a:t>Ishni</a:t>
            </a:r>
            <a:r>
              <a:rPr lang="en-US" b="1" dirty="0">
                <a:solidFill>
                  <a:srgbClr val="7000BC"/>
                </a:solidFill>
              </a:rPr>
              <a:t> </a:t>
            </a:r>
            <a:r>
              <a:rPr lang="en-US" b="1" dirty="0" err="1">
                <a:solidFill>
                  <a:srgbClr val="7000BC"/>
                </a:solidFill>
              </a:rPr>
              <a:t>diafilm</a:t>
            </a:r>
            <a:r>
              <a:rPr lang="en-US" b="1" dirty="0">
                <a:solidFill>
                  <a:srgbClr val="7000BC"/>
                </a:solidFill>
              </a:rPr>
              <a:t>, </a:t>
            </a:r>
            <a:r>
              <a:rPr lang="en-US" b="1" dirty="0" err="1">
                <a:solidFill>
                  <a:srgbClr val="7000BC"/>
                </a:solidFill>
              </a:rPr>
              <a:t>diapozitiv</a:t>
            </a:r>
            <a:r>
              <a:rPr lang="en-US" b="1" dirty="0">
                <a:solidFill>
                  <a:srgbClr val="7000BC"/>
                </a:solidFill>
              </a:rPr>
              <a:t> </a:t>
            </a:r>
            <a:r>
              <a:rPr lang="en-US" b="1" dirty="0" err="1" smtClean="0">
                <a:solidFill>
                  <a:srgbClr val="7000BC"/>
                </a:solidFill>
              </a:rPr>
              <a:t>ko'rish</a:t>
            </a:r>
            <a:r>
              <a:rPr lang="en-US" b="1" dirty="0" smtClean="0">
                <a:solidFill>
                  <a:srgbClr val="7000BC"/>
                </a:solidFill>
              </a:rPr>
              <a:t>, </a:t>
            </a:r>
            <a:r>
              <a:rPr lang="en-US" b="1" dirty="0" err="1" smtClean="0">
                <a:solidFill>
                  <a:srgbClr val="7000BC"/>
                </a:solidFill>
              </a:rPr>
              <a:t>tabiatshunoslik</a:t>
            </a:r>
            <a:r>
              <a:rPr lang="en-US" b="1" dirty="0" smtClean="0">
                <a:solidFill>
                  <a:srgbClr val="7000BC"/>
                </a:solidFill>
              </a:rPr>
              <a:t> </a:t>
            </a:r>
            <a:r>
              <a:rPr lang="en-US" b="1" dirty="0" err="1">
                <a:solidFill>
                  <a:srgbClr val="7000BC"/>
                </a:solidFill>
              </a:rPr>
              <a:t>mazmunidagi</a:t>
            </a:r>
            <a:r>
              <a:rPr lang="en-US" b="1" dirty="0">
                <a:solidFill>
                  <a:srgbClr val="7000BC"/>
                </a:solidFill>
              </a:rPr>
              <a:t> </a:t>
            </a:r>
            <a:r>
              <a:rPr lang="en-US" b="1" dirty="0" err="1">
                <a:solidFill>
                  <a:srgbClr val="7000BC"/>
                </a:solidFill>
              </a:rPr>
              <a:t>ilmiy-ommabop</a:t>
            </a:r>
            <a:r>
              <a:rPr lang="en-US" b="1" dirty="0">
                <a:solidFill>
                  <a:srgbClr val="7000BC"/>
                </a:solidFill>
              </a:rPr>
              <a:t> </a:t>
            </a:r>
            <a:r>
              <a:rPr lang="en-US" b="1" dirty="0" err="1">
                <a:solidFill>
                  <a:srgbClr val="7000BC"/>
                </a:solidFill>
              </a:rPr>
              <a:t>adabiyot</a:t>
            </a:r>
            <a:r>
              <a:rPr lang="en-US" b="1" dirty="0">
                <a:solidFill>
                  <a:srgbClr val="7000BC"/>
                </a:solidFill>
              </a:rPr>
              <a:t> </a:t>
            </a:r>
            <a:r>
              <a:rPr lang="en-US" b="1" dirty="0" err="1" smtClean="0">
                <a:solidFill>
                  <a:srgbClr val="7000BC"/>
                </a:solidFill>
              </a:rPr>
              <a:t>o'qish</a:t>
            </a:r>
            <a:r>
              <a:rPr lang="en-US" b="1" dirty="0" smtClean="0">
                <a:solidFill>
                  <a:srgbClr val="7000BC"/>
                </a:solidFill>
              </a:rPr>
              <a:t> </a:t>
            </a:r>
            <a:r>
              <a:rPr lang="en-US" b="1" dirty="0" err="1" smtClean="0">
                <a:solidFill>
                  <a:srgbClr val="7000BC"/>
                </a:solidFill>
              </a:rPr>
              <a:t>bilan</a:t>
            </a:r>
            <a:r>
              <a:rPr lang="en-US" b="1" dirty="0" smtClean="0">
                <a:solidFill>
                  <a:srgbClr val="7000BC"/>
                </a:solidFill>
              </a:rPr>
              <a:t> </a:t>
            </a:r>
            <a:r>
              <a:rPr lang="en-US" b="1" dirty="0" err="1">
                <a:solidFill>
                  <a:srgbClr val="7000BC"/>
                </a:solidFill>
              </a:rPr>
              <a:t>boshlash</a:t>
            </a:r>
            <a:r>
              <a:rPr lang="en-US" b="1" dirty="0">
                <a:solidFill>
                  <a:srgbClr val="7000BC"/>
                </a:solidFill>
              </a:rPr>
              <a:t> </a:t>
            </a:r>
            <a:r>
              <a:rPr lang="en-US" b="1" dirty="0" err="1">
                <a:solidFill>
                  <a:srgbClr val="7000BC"/>
                </a:solidFill>
              </a:rPr>
              <a:t>ma’qul</a:t>
            </a:r>
            <a:r>
              <a:rPr lang="en-US" b="1" dirty="0" smtClean="0">
                <a:solidFill>
                  <a:srgbClr val="7000BC"/>
                </a:solidFill>
              </a:rPr>
              <a:t>.</a:t>
            </a:r>
            <a:endParaRPr lang="ru-RU" dirty="0">
              <a:solidFill>
                <a:srgbClr val="7000BC"/>
              </a:solidFill>
            </a:endParaRPr>
          </a:p>
        </p:txBody>
      </p:sp>
    </p:spTree>
  </p:cSld>
  <p:clrMapOvr>
    <a:masterClrMapping/>
  </p:clrMapOvr>
  <p:transition spd="slow">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Заголовок 1"/>
          <p:cNvSpPr>
            <a:spLocks noGrp="1"/>
          </p:cNvSpPr>
          <p:nvPr>
            <p:ph type="title"/>
          </p:nvPr>
        </p:nvSpPr>
        <p:spPr/>
        <p:txBody>
          <a:bodyPr/>
          <a:lstStyle/>
          <a:p>
            <a:r>
              <a:rPr lang="en-US" smtClean="0">
                <a:solidFill>
                  <a:srgbClr val="FF66FF"/>
                </a:solidFill>
              </a:rPr>
              <a:t>Guruh mashg’ulotlari</a:t>
            </a:r>
            <a:endParaRPr lang="ru-RU" smtClean="0"/>
          </a:p>
        </p:txBody>
      </p:sp>
      <p:sp>
        <p:nvSpPr>
          <p:cNvPr id="3" name="Объект 2"/>
          <p:cNvSpPr>
            <a:spLocks noGrp="1"/>
          </p:cNvSpPr>
          <p:nvPr>
            <p:ph idx="1"/>
          </p:nvPr>
        </p:nvSpPr>
        <p:spPr/>
        <p:txBody>
          <a:bodyPr rtlCol="0">
            <a:normAutofit fontScale="62500" lnSpcReduction="20000"/>
          </a:bodyPr>
          <a:lstStyle/>
          <a:p>
            <a:pPr marL="0" indent="0" algn="just" fontAlgn="auto">
              <a:spcAft>
                <a:spcPts val="0"/>
              </a:spcAft>
              <a:buFont typeface="Arial" pitchFamily="34" charset="0"/>
              <a:buNone/>
              <a:defRPr/>
            </a:pPr>
            <a:r>
              <a:rPr lang="en-US" b="1" dirty="0" smtClean="0">
                <a:solidFill>
                  <a:srgbClr val="7000BC"/>
                </a:solidFill>
              </a:rPr>
              <a:t>	</a:t>
            </a:r>
            <a:r>
              <a:rPr lang="en-US" b="1" dirty="0" err="1" smtClean="0">
                <a:solidFill>
                  <a:srgbClr val="7000BC"/>
                </a:solidFill>
              </a:rPr>
              <a:t>Har</a:t>
            </a:r>
            <a:r>
              <a:rPr lang="en-US" b="1" dirty="0" smtClean="0">
                <a:solidFill>
                  <a:srgbClr val="7000BC"/>
                </a:solidFill>
              </a:rPr>
              <a:t> </a:t>
            </a:r>
            <a:r>
              <a:rPr lang="en-US" b="1" dirty="0" err="1">
                <a:solidFill>
                  <a:srgbClr val="7000BC"/>
                </a:solidFill>
              </a:rPr>
              <a:t>bir</a:t>
            </a:r>
            <a:r>
              <a:rPr lang="en-US" b="1" dirty="0">
                <a:solidFill>
                  <a:srgbClr val="7000BC"/>
                </a:solidFill>
              </a:rPr>
              <a:t> </a:t>
            </a:r>
            <a:r>
              <a:rPr lang="en-US" b="1" dirty="0" err="1">
                <a:solidFill>
                  <a:srgbClr val="7000BC"/>
                </a:solidFill>
              </a:rPr>
              <a:t>yosh</a:t>
            </a:r>
            <a:r>
              <a:rPr lang="en-US" b="1" dirty="0">
                <a:solidFill>
                  <a:srgbClr val="7000BC"/>
                </a:solidFill>
              </a:rPr>
              <a:t> </a:t>
            </a:r>
            <a:r>
              <a:rPr lang="en-US" b="1" dirty="0" err="1">
                <a:solidFill>
                  <a:srgbClr val="7000BC"/>
                </a:solidFill>
              </a:rPr>
              <a:t>tabiatshunos</a:t>
            </a:r>
            <a:r>
              <a:rPr lang="en-US" b="1" dirty="0">
                <a:solidFill>
                  <a:srgbClr val="7000BC"/>
                </a:solidFill>
              </a:rPr>
              <a:t> </a:t>
            </a:r>
            <a:r>
              <a:rPr lang="en-US" b="1" dirty="0" err="1">
                <a:solidFill>
                  <a:srgbClr val="7000BC"/>
                </a:solidFill>
              </a:rPr>
              <a:t>yoki</a:t>
            </a:r>
            <a:r>
              <a:rPr lang="en-US" b="1" dirty="0">
                <a:solidFill>
                  <a:srgbClr val="7000BC"/>
                </a:solidFill>
              </a:rPr>
              <a:t> </a:t>
            </a:r>
            <a:r>
              <a:rPr lang="en-US" b="1" dirty="0" err="1">
                <a:solidFill>
                  <a:srgbClr val="7000BC"/>
                </a:solidFill>
              </a:rPr>
              <a:t>uch-to'rt</a:t>
            </a:r>
            <a:r>
              <a:rPr lang="en-US" b="1" dirty="0">
                <a:solidFill>
                  <a:srgbClr val="7000BC"/>
                </a:solidFill>
              </a:rPr>
              <a:t> </a:t>
            </a:r>
            <a:r>
              <a:rPr lang="en-US" b="1" dirty="0" err="1">
                <a:solidFill>
                  <a:srgbClr val="7000BC"/>
                </a:solidFill>
              </a:rPr>
              <a:t>o'quvchidan</a:t>
            </a:r>
            <a:r>
              <a:rPr lang="en-US" b="1" dirty="0">
                <a:solidFill>
                  <a:srgbClr val="7000BC"/>
                </a:solidFill>
              </a:rPr>
              <a:t> </a:t>
            </a:r>
            <a:r>
              <a:rPr lang="en-US" b="1" dirty="0" err="1" smtClean="0">
                <a:solidFill>
                  <a:srgbClr val="7000BC"/>
                </a:solidFill>
              </a:rPr>
              <a:t>iborat</a:t>
            </a:r>
            <a:r>
              <a:rPr lang="en-US" b="1" dirty="0" smtClean="0">
                <a:solidFill>
                  <a:srgbClr val="7000BC"/>
                </a:solidFill>
              </a:rPr>
              <a:t> </a:t>
            </a:r>
            <a:r>
              <a:rPr lang="en-US" b="1" dirty="0" err="1" smtClean="0">
                <a:solidFill>
                  <a:srgbClr val="7000BC"/>
                </a:solidFill>
              </a:rPr>
              <a:t>kichik</a:t>
            </a:r>
            <a:r>
              <a:rPr lang="en-US" b="1" dirty="0" smtClean="0">
                <a:solidFill>
                  <a:srgbClr val="7000BC"/>
                </a:solidFill>
              </a:rPr>
              <a:t> </a:t>
            </a:r>
            <a:r>
              <a:rPr lang="en-US" b="1" dirty="0" err="1">
                <a:solidFill>
                  <a:srgbClr val="7000BC"/>
                </a:solidFill>
              </a:rPr>
              <a:t>guruh</a:t>
            </a:r>
            <a:r>
              <a:rPr lang="en-US" b="1" dirty="0">
                <a:solidFill>
                  <a:srgbClr val="7000BC"/>
                </a:solidFill>
              </a:rPr>
              <a:t> </a:t>
            </a:r>
            <a:r>
              <a:rPr lang="en-US" b="1" dirty="0" err="1">
                <a:solidFill>
                  <a:srgbClr val="7000BC"/>
                </a:solidFill>
              </a:rPr>
              <a:t>o'qituvchi</a:t>
            </a:r>
            <a:r>
              <a:rPr lang="en-US" b="1" dirty="0">
                <a:solidFill>
                  <a:srgbClr val="7000BC"/>
                </a:solidFill>
              </a:rPr>
              <a:t> </a:t>
            </a:r>
            <a:r>
              <a:rPr lang="en-US" b="1" dirty="0" err="1">
                <a:solidFill>
                  <a:srgbClr val="7000BC"/>
                </a:solidFill>
              </a:rPr>
              <a:t>yordamida</a:t>
            </a:r>
            <a:r>
              <a:rPr lang="en-US" b="1" dirty="0">
                <a:solidFill>
                  <a:srgbClr val="7000BC"/>
                </a:solidFill>
              </a:rPr>
              <a:t> </a:t>
            </a:r>
            <a:r>
              <a:rPr lang="en-US" b="1" dirty="0" err="1">
                <a:solidFill>
                  <a:srgbClr val="7000BC"/>
                </a:solidFill>
              </a:rPr>
              <a:t>o'zlari</a:t>
            </a:r>
            <a:r>
              <a:rPr lang="en-US" b="1" dirty="0">
                <a:solidFill>
                  <a:srgbClr val="7000BC"/>
                </a:solidFill>
              </a:rPr>
              <a:t> </a:t>
            </a:r>
            <a:r>
              <a:rPr lang="en-US" b="1" dirty="0" err="1">
                <a:solidFill>
                  <a:srgbClr val="7000BC"/>
                </a:solidFill>
              </a:rPr>
              <a:t>uchun</a:t>
            </a:r>
            <a:r>
              <a:rPr lang="en-US" b="1" dirty="0">
                <a:solidFill>
                  <a:srgbClr val="7000BC"/>
                </a:solidFill>
              </a:rPr>
              <a:t> </a:t>
            </a:r>
            <a:r>
              <a:rPr lang="en-US" b="1" dirty="0" err="1">
                <a:solidFill>
                  <a:srgbClr val="7000BC"/>
                </a:solidFill>
              </a:rPr>
              <a:t>muayyan</a:t>
            </a:r>
            <a:r>
              <a:rPr lang="en-US" b="1" dirty="0">
                <a:solidFill>
                  <a:srgbClr val="7000BC"/>
                </a:solidFill>
              </a:rPr>
              <a:t> </a:t>
            </a:r>
            <a:r>
              <a:rPr lang="en-US" b="1" dirty="0" err="1" smtClean="0">
                <a:solidFill>
                  <a:srgbClr val="7000BC"/>
                </a:solidFill>
              </a:rPr>
              <a:t>mavzuni</a:t>
            </a:r>
            <a:r>
              <a:rPr lang="en-US" b="1" dirty="0" smtClean="0">
                <a:solidFill>
                  <a:srgbClr val="7000BC"/>
                </a:solidFill>
              </a:rPr>
              <a:t> </a:t>
            </a:r>
            <a:r>
              <a:rPr lang="en-US" b="1" dirty="0" err="1" smtClean="0">
                <a:solidFill>
                  <a:srgbClr val="7000BC"/>
                </a:solidFill>
              </a:rPr>
              <a:t>tanlaydilar</a:t>
            </a:r>
            <a:r>
              <a:rPr lang="en-US" b="1" dirty="0">
                <a:solidFill>
                  <a:srgbClr val="7000BC"/>
                </a:solidFill>
              </a:rPr>
              <a:t>. </a:t>
            </a:r>
            <a:r>
              <a:rPr lang="en-US" b="1" dirty="0" err="1">
                <a:solidFill>
                  <a:srgbClr val="7000BC"/>
                </a:solidFill>
              </a:rPr>
              <a:t>To'garak</a:t>
            </a:r>
            <a:r>
              <a:rPr lang="en-US" b="1" dirty="0">
                <a:solidFill>
                  <a:srgbClr val="7000BC"/>
                </a:solidFill>
              </a:rPr>
              <a:t> </a:t>
            </a:r>
            <a:r>
              <a:rPr lang="en-US" b="1" dirty="0" err="1">
                <a:solidFill>
                  <a:srgbClr val="7000BC"/>
                </a:solidFill>
              </a:rPr>
              <a:t>rahbarining</a:t>
            </a:r>
            <a:r>
              <a:rPr lang="en-US" b="1" dirty="0">
                <a:solidFill>
                  <a:srgbClr val="7000BC"/>
                </a:solidFill>
              </a:rPr>
              <a:t> </a:t>
            </a:r>
            <a:r>
              <a:rPr lang="en-US" b="1" dirty="0" err="1">
                <a:solidFill>
                  <a:srgbClr val="7000BC"/>
                </a:solidFill>
              </a:rPr>
              <a:t>vazifasi</a:t>
            </a:r>
            <a:r>
              <a:rPr lang="en-US" b="1" dirty="0">
                <a:solidFill>
                  <a:srgbClr val="7000BC"/>
                </a:solidFill>
              </a:rPr>
              <a:t> </a:t>
            </a:r>
            <a:r>
              <a:rPr lang="en-US" b="1" dirty="0" err="1">
                <a:solidFill>
                  <a:srgbClr val="7000BC"/>
                </a:solidFill>
              </a:rPr>
              <a:t>har</a:t>
            </a:r>
            <a:r>
              <a:rPr lang="en-US" b="1" dirty="0">
                <a:solidFill>
                  <a:srgbClr val="7000BC"/>
                </a:solidFill>
              </a:rPr>
              <a:t> </a:t>
            </a:r>
            <a:r>
              <a:rPr lang="en-US" b="1" dirty="0" err="1">
                <a:solidFill>
                  <a:srgbClr val="7000BC"/>
                </a:solidFill>
              </a:rPr>
              <a:t>bir</a:t>
            </a:r>
            <a:r>
              <a:rPr lang="en-US" b="1" dirty="0">
                <a:solidFill>
                  <a:srgbClr val="7000BC"/>
                </a:solidFill>
              </a:rPr>
              <a:t> </a:t>
            </a:r>
            <a:r>
              <a:rPr lang="en-US" b="1" dirty="0" err="1">
                <a:solidFill>
                  <a:srgbClr val="7000BC"/>
                </a:solidFill>
              </a:rPr>
              <a:t>ishtirokchini</a:t>
            </a:r>
            <a:r>
              <a:rPr lang="en-US" b="1" dirty="0">
                <a:solidFill>
                  <a:srgbClr val="7000BC"/>
                </a:solidFill>
              </a:rPr>
              <a:t> </a:t>
            </a:r>
            <a:r>
              <a:rPr lang="en-US" b="1" dirty="0" smtClean="0">
                <a:solidFill>
                  <a:srgbClr val="7000BC"/>
                </a:solidFill>
              </a:rPr>
              <a:t>u </a:t>
            </a:r>
            <a:r>
              <a:rPr lang="en-US" b="1" dirty="0" err="1" smtClean="0">
                <a:solidFill>
                  <a:srgbClr val="7000BC"/>
                </a:solidFill>
              </a:rPr>
              <a:t>uddalaydigan</a:t>
            </a:r>
            <a:r>
              <a:rPr lang="en-US" b="1" dirty="0" smtClean="0">
                <a:solidFill>
                  <a:srgbClr val="7000BC"/>
                </a:solidFill>
              </a:rPr>
              <a:t> </a:t>
            </a:r>
            <a:r>
              <a:rPr lang="en-US" b="1" dirty="0" err="1">
                <a:solidFill>
                  <a:srgbClr val="7000BC"/>
                </a:solidFill>
              </a:rPr>
              <a:t>foydali</a:t>
            </a:r>
            <a:r>
              <a:rPr lang="en-US" b="1" dirty="0">
                <a:solidFill>
                  <a:srgbClr val="7000BC"/>
                </a:solidFill>
              </a:rPr>
              <a:t> </a:t>
            </a:r>
            <a:r>
              <a:rPr lang="en-US" b="1" dirty="0" err="1">
                <a:solidFill>
                  <a:srgbClr val="7000BC"/>
                </a:solidFill>
              </a:rPr>
              <a:t>mavzu</a:t>
            </a:r>
            <a:r>
              <a:rPr lang="en-US" b="1" dirty="0">
                <a:solidFill>
                  <a:srgbClr val="7000BC"/>
                </a:solidFill>
              </a:rPr>
              <a:t> </a:t>
            </a:r>
            <a:r>
              <a:rPr lang="en-US" b="1" dirty="0" err="1">
                <a:solidFill>
                  <a:srgbClr val="7000BC"/>
                </a:solidFill>
              </a:rPr>
              <a:t>bilan</a:t>
            </a:r>
            <a:r>
              <a:rPr lang="en-US" b="1" dirty="0">
                <a:solidFill>
                  <a:srgbClr val="7000BC"/>
                </a:solidFill>
              </a:rPr>
              <a:t> </a:t>
            </a:r>
            <a:r>
              <a:rPr lang="en-US" b="1" dirty="0" err="1">
                <a:solidFill>
                  <a:srgbClr val="7000BC"/>
                </a:solidFill>
              </a:rPr>
              <a:t>qiziqtirishdir</a:t>
            </a:r>
            <a:r>
              <a:rPr lang="en-US" b="1" dirty="0">
                <a:solidFill>
                  <a:srgbClr val="7000BC"/>
                </a:solidFill>
              </a:rPr>
              <a:t>. </a:t>
            </a:r>
            <a:r>
              <a:rPr lang="en-US" b="1" dirty="0" err="1" smtClean="0">
                <a:solidFill>
                  <a:srgbClr val="7000BC"/>
                </a:solidFill>
              </a:rPr>
              <a:t>To'garakda</a:t>
            </a:r>
            <a:r>
              <a:rPr lang="en-US" b="1" dirty="0" smtClean="0">
                <a:solidFill>
                  <a:srgbClr val="7000BC"/>
                </a:solidFill>
              </a:rPr>
              <a:t> </a:t>
            </a:r>
            <a:r>
              <a:rPr lang="en-US" b="1" dirty="0" err="1" smtClean="0">
                <a:solidFill>
                  <a:srgbClr val="7000BC"/>
                </a:solidFill>
              </a:rPr>
              <a:t>o'tkaziladigan</a:t>
            </a:r>
            <a:r>
              <a:rPr lang="en-US" b="1" dirty="0" smtClean="0">
                <a:solidFill>
                  <a:srgbClr val="7000BC"/>
                </a:solidFill>
              </a:rPr>
              <a:t> </a:t>
            </a:r>
            <a:r>
              <a:rPr lang="en-US" b="1" dirty="0" err="1">
                <a:solidFill>
                  <a:srgbClr val="7000BC"/>
                </a:solidFill>
              </a:rPr>
              <a:t>ish</a:t>
            </a:r>
            <a:r>
              <a:rPr lang="en-US" b="1" dirty="0">
                <a:solidFill>
                  <a:srgbClr val="7000BC"/>
                </a:solidFill>
              </a:rPr>
              <a:t> </a:t>
            </a:r>
            <a:r>
              <a:rPr lang="en-US" b="1" dirty="0" err="1">
                <a:solidFill>
                  <a:srgbClr val="7000BC"/>
                </a:solidFill>
              </a:rPr>
              <a:t>xilma-xil</a:t>
            </a:r>
            <a:r>
              <a:rPr lang="en-US" b="1" dirty="0">
                <a:solidFill>
                  <a:srgbClr val="7000BC"/>
                </a:solidFill>
              </a:rPr>
              <a:t> </a:t>
            </a:r>
            <a:r>
              <a:rPr lang="en-US" b="1" dirty="0" err="1">
                <a:solidFill>
                  <a:srgbClr val="7000BC"/>
                </a:solidFill>
              </a:rPr>
              <a:t>bo'lishi</a:t>
            </a:r>
            <a:r>
              <a:rPr lang="en-US" b="1" dirty="0">
                <a:solidFill>
                  <a:srgbClr val="7000BC"/>
                </a:solidFill>
              </a:rPr>
              <a:t>, </a:t>
            </a:r>
            <a:r>
              <a:rPr lang="en-US" b="1" dirty="0" err="1">
                <a:solidFill>
                  <a:srgbClr val="7000BC"/>
                </a:solidFill>
              </a:rPr>
              <a:t>lekin</a:t>
            </a:r>
            <a:r>
              <a:rPr lang="en-US" b="1" dirty="0">
                <a:solidFill>
                  <a:srgbClr val="7000BC"/>
                </a:solidFill>
              </a:rPr>
              <a:t> </a:t>
            </a:r>
            <a:r>
              <a:rPr lang="en-US" b="1" dirty="0" err="1">
                <a:solidFill>
                  <a:srgbClr val="7000BC"/>
                </a:solidFill>
              </a:rPr>
              <a:t>umumiy</a:t>
            </a:r>
            <a:r>
              <a:rPr lang="en-US" b="1" dirty="0">
                <a:solidFill>
                  <a:srgbClr val="7000BC"/>
                </a:solidFill>
              </a:rPr>
              <a:t> </a:t>
            </a:r>
            <a:r>
              <a:rPr lang="en-US" b="1" dirty="0" err="1">
                <a:solidFill>
                  <a:srgbClr val="7000BC"/>
                </a:solidFill>
              </a:rPr>
              <a:t>maqsadga</a:t>
            </a:r>
            <a:r>
              <a:rPr lang="en-US" b="1" dirty="0">
                <a:solidFill>
                  <a:srgbClr val="7000BC"/>
                </a:solidFill>
              </a:rPr>
              <a:t> </a:t>
            </a:r>
            <a:r>
              <a:rPr lang="en-US" b="1" dirty="0" smtClean="0">
                <a:solidFill>
                  <a:srgbClr val="7000BC"/>
                </a:solidFill>
              </a:rPr>
              <a:t>— </a:t>
            </a:r>
            <a:r>
              <a:rPr lang="en-US" b="1" dirty="0" err="1" smtClean="0">
                <a:solidFill>
                  <a:srgbClr val="7000BC"/>
                </a:solidFill>
              </a:rPr>
              <a:t>jonajon</a:t>
            </a:r>
            <a:r>
              <a:rPr lang="en-US" b="1" dirty="0" smtClean="0">
                <a:solidFill>
                  <a:srgbClr val="7000BC"/>
                </a:solidFill>
              </a:rPr>
              <a:t> </a:t>
            </a:r>
            <a:r>
              <a:rPr lang="en-US" b="1" dirty="0" err="1">
                <a:solidFill>
                  <a:srgbClr val="7000BC"/>
                </a:solidFill>
              </a:rPr>
              <a:t>tabiatni</a:t>
            </a:r>
            <a:r>
              <a:rPr lang="en-US" b="1" dirty="0">
                <a:solidFill>
                  <a:srgbClr val="7000BC"/>
                </a:solidFill>
              </a:rPr>
              <a:t> </a:t>
            </a:r>
            <a:r>
              <a:rPr lang="en-US" b="1" dirty="0" err="1">
                <a:solidFill>
                  <a:srgbClr val="7000BC"/>
                </a:solidFill>
              </a:rPr>
              <a:t>o'rganishga</a:t>
            </a:r>
            <a:r>
              <a:rPr lang="en-US" b="1" dirty="0">
                <a:solidFill>
                  <a:srgbClr val="7000BC"/>
                </a:solidFill>
              </a:rPr>
              <a:t> </a:t>
            </a:r>
            <a:r>
              <a:rPr lang="en-US" b="1" dirty="0" err="1">
                <a:solidFill>
                  <a:srgbClr val="7000BC"/>
                </a:solidFill>
              </a:rPr>
              <a:t>birlashtirilishi</a:t>
            </a:r>
            <a:r>
              <a:rPr lang="en-US" b="1" dirty="0">
                <a:solidFill>
                  <a:srgbClr val="7000BC"/>
                </a:solidFill>
              </a:rPr>
              <a:t> </a:t>
            </a:r>
            <a:r>
              <a:rPr lang="en-US" b="1" dirty="0" err="1">
                <a:solidFill>
                  <a:srgbClr val="7000BC"/>
                </a:solidFill>
              </a:rPr>
              <a:t>zarur</a:t>
            </a:r>
            <a:r>
              <a:rPr lang="en-US" b="1" dirty="0">
                <a:solidFill>
                  <a:srgbClr val="7000BC"/>
                </a:solidFill>
              </a:rPr>
              <a:t>. «</a:t>
            </a:r>
            <a:r>
              <a:rPr lang="en-US" b="1" dirty="0" err="1">
                <a:solidFill>
                  <a:srgbClr val="7000BC"/>
                </a:solidFill>
              </a:rPr>
              <a:t>Hamma</a:t>
            </a:r>
            <a:r>
              <a:rPr lang="en-US" b="1" dirty="0">
                <a:solidFill>
                  <a:srgbClr val="7000BC"/>
                </a:solidFill>
              </a:rPr>
              <a:t> </a:t>
            </a:r>
            <a:r>
              <a:rPr lang="en-US" b="1" dirty="0" err="1">
                <a:solidFill>
                  <a:srgbClr val="7000BC"/>
                </a:solidFill>
              </a:rPr>
              <a:t>narsani</a:t>
            </a:r>
            <a:r>
              <a:rPr lang="en-US" b="1" dirty="0">
                <a:solidFill>
                  <a:srgbClr val="7000BC"/>
                </a:solidFill>
              </a:rPr>
              <a:t/>
            </a:r>
            <a:br>
              <a:rPr lang="en-US" b="1" dirty="0">
                <a:solidFill>
                  <a:srgbClr val="7000BC"/>
                </a:solidFill>
              </a:rPr>
            </a:br>
            <a:r>
              <a:rPr lang="en-US" b="1" dirty="0" err="1">
                <a:solidFill>
                  <a:srgbClr val="7000BC"/>
                </a:solidFill>
              </a:rPr>
              <a:t>bilishni</a:t>
            </a:r>
            <a:r>
              <a:rPr lang="en-US" b="1" dirty="0">
                <a:solidFill>
                  <a:srgbClr val="7000BC"/>
                </a:solidFill>
              </a:rPr>
              <a:t> </a:t>
            </a:r>
            <a:r>
              <a:rPr lang="en-US" b="1" dirty="0" err="1">
                <a:solidFill>
                  <a:srgbClr val="7000BC"/>
                </a:solidFill>
              </a:rPr>
              <a:t>istayman</a:t>
            </a:r>
            <a:r>
              <a:rPr lang="en-US" b="1" dirty="0">
                <a:solidFill>
                  <a:srgbClr val="7000BC"/>
                </a:solidFill>
              </a:rPr>
              <a:t>» </a:t>
            </a:r>
            <a:r>
              <a:rPr lang="en-US" b="1" dirty="0" err="1">
                <a:solidFill>
                  <a:srgbClr val="7000BC"/>
                </a:solidFill>
              </a:rPr>
              <a:t>to'garagining</a:t>
            </a:r>
            <a:r>
              <a:rPr lang="en-US" b="1" dirty="0">
                <a:solidFill>
                  <a:srgbClr val="7000BC"/>
                </a:solidFill>
              </a:rPr>
              <a:t> (3 -4 - </a:t>
            </a:r>
            <a:r>
              <a:rPr lang="en-US" b="1" dirty="0" err="1">
                <a:solidFill>
                  <a:srgbClr val="7000BC"/>
                </a:solidFill>
              </a:rPr>
              <a:t>sinflar</a:t>
            </a:r>
            <a:r>
              <a:rPr lang="en-US" b="1" dirty="0">
                <a:solidFill>
                  <a:srgbClr val="7000BC"/>
                </a:solidFill>
              </a:rPr>
              <a:t>) </a:t>
            </a:r>
            <a:r>
              <a:rPr lang="en-US" b="1" dirty="0" err="1">
                <a:solidFill>
                  <a:srgbClr val="7000BC"/>
                </a:solidFill>
              </a:rPr>
              <a:t>ishini</a:t>
            </a:r>
            <a:r>
              <a:rPr lang="en-US" b="1" dirty="0">
                <a:solidFill>
                  <a:srgbClr val="7000BC"/>
                </a:solidFill>
              </a:rPr>
              <a:t> </a:t>
            </a:r>
            <a:r>
              <a:rPr lang="en-US" b="1" dirty="0" err="1" smtClean="0">
                <a:solidFill>
                  <a:srgbClr val="7000BC"/>
                </a:solidFill>
              </a:rPr>
              <a:t>quyidagi</a:t>
            </a:r>
            <a:r>
              <a:rPr lang="en-US" b="1" dirty="0" smtClean="0">
                <a:solidFill>
                  <a:srgbClr val="7000BC"/>
                </a:solidFill>
              </a:rPr>
              <a:t> </a:t>
            </a:r>
            <a:r>
              <a:rPr lang="en-US" b="1" dirty="0" err="1" smtClean="0">
                <a:solidFill>
                  <a:srgbClr val="7000BC"/>
                </a:solidFill>
              </a:rPr>
              <a:t>reja</a:t>
            </a:r>
            <a:r>
              <a:rPr lang="en-US" b="1" dirty="0" smtClean="0">
                <a:solidFill>
                  <a:srgbClr val="7000BC"/>
                </a:solidFill>
              </a:rPr>
              <a:t> </a:t>
            </a:r>
            <a:r>
              <a:rPr lang="en-US" b="1" dirty="0" err="1">
                <a:solidFill>
                  <a:srgbClr val="7000BC"/>
                </a:solidFill>
              </a:rPr>
              <a:t>bo'yicha</a:t>
            </a:r>
            <a:r>
              <a:rPr lang="en-US" b="1" dirty="0">
                <a:solidFill>
                  <a:srgbClr val="7000BC"/>
                </a:solidFill>
              </a:rPr>
              <a:t> </a:t>
            </a:r>
            <a:r>
              <a:rPr lang="en-US" b="1" dirty="0" err="1">
                <a:solidFill>
                  <a:srgbClr val="7000BC"/>
                </a:solidFill>
              </a:rPr>
              <a:t>tashkil</a:t>
            </a:r>
            <a:r>
              <a:rPr lang="en-US" b="1" dirty="0">
                <a:solidFill>
                  <a:srgbClr val="7000BC"/>
                </a:solidFill>
              </a:rPr>
              <a:t> </a:t>
            </a:r>
            <a:r>
              <a:rPr lang="en-US" b="1" dirty="0" err="1">
                <a:solidFill>
                  <a:srgbClr val="7000BC"/>
                </a:solidFill>
              </a:rPr>
              <a:t>qilish</a:t>
            </a:r>
            <a:r>
              <a:rPr lang="en-US" b="1" dirty="0">
                <a:solidFill>
                  <a:srgbClr val="7000BC"/>
                </a:solidFill>
              </a:rPr>
              <a:t> </a:t>
            </a:r>
            <a:r>
              <a:rPr lang="en-US" b="1" dirty="0" err="1">
                <a:solidFill>
                  <a:srgbClr val="7000BC"/>
                </a:solidFill>
              </a:rPr>
              <a:t>mumkin</a:t>
            </a:r>
            <a:r>
              <a:rPr lang="en-US" b="1" dirty="0">
                <a:solidFill>
                  <a:srgbClr val="7000BC"/>
                </a:solidFill>
              </a:rPr>
              <a:t>: 1) </a:t>
            </a:r>
            <a:r>
              <a:rPr lang="en-US" b="1" dirty="0" err="1">
                <a:solidFill>
                  <a:srgbClr val="7000BC"/>
                </a:solidFill>
              </a:rPr>
              <a:t>kirish</a:t>
            </a:r>
            <a:r>
              <a:rPr lang="en-US" b="1" dirty="0">
                <a:solidFill>
                  <a:srgbClr val="7000BC"/>
                </a:solidFill>
              </a:rPr>
              <a:t> </a:t>
            </a:r>
            <a:r>
              <a:rPr lang="en-US" b="1" dirty="0" err="1">
                <a:solidFill>
                  <a:srgbClr val="7000BC"/>
                </a:solidFill>
              </a:rPr>
              <a:t>mashg'uloti</a:t>
            </a:r>
            <a:r>
              <a:rPr lang="en-US" b="1" dirty="0">
                <a:solidFill>
                  <a:srgbClr val="7000BC"/>
                </a:solidFill>
              </a:rPr>
              <a:t>; </a:t>
            </a:r>
            <a:r>
              <a:rPr lang="en-US" b="1" dirty="0" smtClean="0">
                <a:solidFill>
                  <a:srgbClr val="7000BC"/>
                </a:solidFill>
              </a:rPr>
              <a:t>2) </a:t>
            </a:r>
            <a:r>
              <a:rPr lang="en-US" b="1" dirty="0" err="1" smtClean="0">
                <a:solidFill>
                  <a:srgbClr val="7000BC"/>
                </a:solidFill>
              </a:rPr>
              <a:t>tabiatga</a:t>
            </a:r>
            <a:r>
              <a:rPr lang="en-US" b="1" dirty="0" smtClean="0">
                <a:solidFill>
                  <a:srgbClr val="7000BC"/>
                </a:solidFill>
              </a:rPr>
              <a:t> </a:t>
            </a:r>
            <a:r>
              <a:rPr lang="en-US" b="1" dirty="0" err="1">
                <a:solidFill>
                  <a:srgbClr val="7000BC"/>
                </a:solidFill>
              </a:rPr>
              <a:t>ekskursiya</a:t>
            </a:r>
            <a:r>
              <a:rPr lang="en-US" b="1" dirty="0">
                <a:solidFill>
                  <a:srgbClr val="7000BC"/>
                </a:solidFill>
              </a:rPr>
              <a:t> («</a:t>
            </a:r>
            <a:r>
              <a:rPr lang="en-US" b="1" dirty="0" err="1">
                <a:solidFill>
                  <a:srgbClr val="7000BC"/>
                </a:solidFill>
              </a:rPr>
              <a:t>Kuz</a:t>
            </a:r>
            <a:r>
              <a:rPr lang="en-US" b="1" dirty="0">
                <a:solidFill>
                  <a:srgbClr val="7000BC"/>
                </a:solidFill>
              </a:rPr>
              <a:t> </a:t>
            </a:r>
            <a:r>
              <a:rPr lang="en-US" b="1" dirty="0" err="1">
                <a:solidFill>
                  <a:srgbClr val="7000BC"/>
                </a:solidFill>
              </a:rPr>
              <a:t>in’omlari</a:t>
            </a:r>
            <a:r>
              <a:rPr lang="en-US" b="1" dirty="0">
                <a:solidFill>
                  <a:srgbClr val="7000BC"/>
                </a:solidFill>
              </a:rPr>
              <a:t>») </a:t>
            </a:r>
            <a:r>
              <a:rPr lang="en-US" b="1" dirty="0" err="1">
                <a:solidFill>
                  <a:srgbClr val="7000BC"/>
                </a:solidFill>
              </a:rPr>
              <a:t>mavzusi</a:t>
            </a:r>
            <a:r>
              <a:rPr lang="en-US" b="1" dirty="0">
                <a:solidFill>
                  <a:srgbClr val="7000BC"/>
                </a:solidFill>
              </a:rPr>
              <a:t>; 3). «</a:t>
            </a:r>
            <a:r>
              <a:rPr lang="en-US" b="1" dirty="0" err="1" smtClean="0">
                <a:solidFill>
                  <a:srgbClr val="7000BC"/>
                </a:solidFill>
              </a:rPr>
              <a:t>Jonajon</a:t>
            </a:r>
            <a:r>
              <a:rPr lang="en-US" b="1" dirty="0" smtClean="0">
                <a:solidFill>
                  <a:srgbClr val="7000BC"/>
                </a:solidFill>
              </a:rPr>
              <a:t> </a:t>
            </a:r>
            <a:r>
              <a:rPr lang="en-US" b="1" dirty="0" err="1" smtClean="0">
                <a:solidFill>
                  <a:srgbClr val="7000BC"/>
                </a:solidFill>
              </a:rPr>
              <a:t>o'lkaning</a:t>
            </a:r>
            <a:r>
              <a:rPr lang="en-US" b="1" dirty="0" smtClean="0">
                <a:solidFill>
                  <a:srgbClr val="7000BC"/>
                </a:solidFill>
              </a:rPr>
              <a:t> </a:t>
            </a:r>
            <a:r>
              <a:rPr lang="en-US" b="1" dirty="0" err="1">
                <a:solidFill>
                  <a:srgbClr val="7000BC"/>
                </a:solidFill>
              </a:rPr>
              <a:t>qushlari</a:t>
            </a:r>
            <a:r>
              <a:rPr lang="en-US" b="1" dirty="0">
                <a:solidFill>
                  <a:srgbClr val="7000BC"/>
                </a:solidFill>
              </a:rPr>
              <a:t>», «</a:t>
            </a:r>
            <a:r>
              <a:rPr lang="en-US" b="1" dirty="0" err="1">
                <a:solidFill>
                  <a:srgbClr val="7000BC"/>
                </a:solidFill>
              </a:rPr>
              <a:t>Yilning</a:t>
            </a:r>
            <a:r>
              <a:rPr lang="en-US" b="1" dirty="0">
                <a:solidFill>
                  <a:srgbClr val="7000BC"/>
                </a:solidFill>
              </a:rPr>
              <a:t> </a:t>
            </a:r>
            <a:r>
              <a:rPr lang="en-US" b="1" dirty="0" err="1">
                <a:solidFill>
                  <a:srgbClr val="7000BC"/>
                </a:solidFill>
              </a:rPr>
              <a:t>har</a:t>
            </a:r>
            <a:r>
              <a:rPr lang="en-US" b="1" dirty="0">
                <a:solidFill>
                  <a:srgbClr val="7000BC"/>
                </a:solidFill>
              </a:rPr>
              <a:t> </a:t>
            </a:r>
            <a:r>
              <a:rPr lang="en-US" b="1" dirty="0" err="1">
                <a:solidFill>
                  <a:srgbClr val="7000BC"/>
                </a:solidFill>
              </a:rPr>
              <a:t>xil</a:t>
            </a:r>
            <a:r>
              <a:rPr lang="en-US" b="1" dirty="0">
                <a:solidFill>
                  <a:srgbClr val="7000BC"/>
                </a:solidFill>
              </a:rPr>
              <a:t> </a:t>
            </a:r>
            <a:r>
              <a:rPr lang="en-US" b="1" dirty="0" err="1">
                <a:solidFill>
                  <a:srgbClr val="7000BC"/>
                </a:solidFill>
              </a:rPr>
              <a:t>fasllarida</a:t>
            </a:r>
            <a:r>
              <a:rPr lang="en-US" b="1" dirty="0">
                <a:solidFill>
                  <a:srgbClr val="7000BC"/>
                </a:solidFill>
              </a:rPr>
              <a:t> </a:t>
            </a:r>
            <a:r>
              <a:rPr lang="en-US" b="1" dirty="0" err="1">
                <a:solidFill>
                  <a:srgbClr val="7000BC"/>
                </a:solidFill>
              </a:rPr>
              <a:t>o'simliklar</a:t>
            </a:r>
            <a:r>
              <a:rPr lang="en-US" b="1" dirty="0">
                <a:solidFill>
                  <a:srgbClr val="7000BC"/>
                </a:solidFill>
              </a:rPr>
              <a:t>» </a:t>
            </a:r>
            <a:r>
              <a:rPr lang="en-US" b="1" dirty="0" smtClean="0">
                <a:solidFill>
                  <a:srgbClr val="7000BC"/>
                </a:solidFill>
              </a:rPr>
              <a:t>, «</a:t>
            </a:r>
            <a:r>
              <a:rPr lang="en-US" b="1" dirty="0" err="1">
                <a:solidFill>
                  <a:srgbClr val="7000BC"/>
                </a:solidFill>
              </a:rPr>
              <a:t>Yilning</a:t>
            </a:r>
            <a:r>
              <a:rPr lang="en-US" b="1" dirty="0">
                <a:solidFill>
                  <a:srgbClr val="7000BC"/>
                </a:solidFill>
              </a:rPr>
              <a:t> </a:t>
            </a:r>
            <a:r>
              <a:rPr lang="en-US" b="1" dirty="0" err="1">
                <a:solidFill>
                  <a:srgbClr val="7000BC"/>
                </a:solidFill>
              </a:rPr>
              <a:t>har</a:t>
            </a:r>
            <a:r>
              <a:rPr lang="en-US" b="1" dirty="0">
                <a:solidFill>
                  <a:srgbClr val="7000BC"/>
                </a:solidFill>
              </a:rPr>
              <a:t> </a:t>
            </a:r>
            <a:r>
              <a:rPr lang="en-US" b="1" dirty="0" err="1">
                <a:solidFill>
                  <a:srgbClr val="7000BC"/>
                </a:solidFill>
              </a:rPr>
              <a:t>xil</a:t>
            </a:r>
            <a:r>
              <a:rPr lang="en-US" b="1" dirty="0">
                <a:solidFill>
                  <a:srgbClr val="7000BC"/>
                </a:solidFill>
              </a:rPr>
              <a:t> </a:t>
            </a:r>
            <a:r>
              <a:rPr lang="en-US" b="1" dirty="0" err="1">
                <a:solidFill>
                  <a:srgbClr val="7000BC"/>
                </a:solidFill>
              </a:rPr>
              <a:t>fasllarida</a:t>
            </a:r>
            <a:r>
              <a:rPr lang="en-US" b="1" dirty="0">
                <a:solidFill>
                  <a:srgbClr val="7000BC"/>
                </a:solidFill>
              </a:rPr>
              <a:t> </a:t>
            </a:r>
            <a:r>
              <a:rPr lang="en-US" b="1" dirty="0" err="1">
                <a:solidFill>
                  <a:srgbClr val="7000BC"/>
                </a:solidFill>
              </a:rPr>
              <a:t>hayvonlar</a:t>
            </a:r>
            <a:r>
              <a:rPr lang="en-US" b="1" dirty="0">
                <a:solidFill>
                  <a:srgbClr val="7000BC"/>
                </a:solidFill>
              </a:rPr>
              <a:t>» </a:t>
            </a:r>
            <a:r>
              <a:rPr lang="en-US" b="1" dirty="0" err="1">
                <a:solidFill>
                  <a:srgbClr val="7000BC"/>
                </a:solidFill>
              </a:rPr>
              <a:t>diafilmlarini</a:t>
            </a:r>
            <a:r>
              <a:rPr lang="en-US" b="1" dirty="0">
                <a:solidFill>
                  <a:srgbClr val="7000BC"/>
                </a:solidFill>
              </a:rPr>
              <a:t> </a:t>
            </a:r>
            <a:r>
              <a:rPr lang="en-US" b="1" dirty="0" err="1">
                <a:solidFill>
                  <a:srgbClr val="7000BC"/>
                </a:solidFill>
              </a:rPr>
              <a:t>ko'rish</a:t>
            </a:r>
            <a:r>
              <a:rPr lang="en-US" b="1" dirty="0">
                <a:solidFill>
                  <a:srgbClr val="7000BC"/>
                </a:solidFill>
              </a:rPr>
              <a:t>; 4</a:t>
            </a:r>
            <a:r>
              <a:rPr lang="en-US" b="1" dirty="0" smtClean="0">
                <a:solidFill>
                  <a:srgbClr val="7000BC"/>
                </a:solidFill>
              </a:rPr>
              <a:t>) «</a:t>
            </a:r>
            <a:r>
              <a:rPr lang="en-US" b="1" dirty="0" err="1">
                <a:solidFill>
                  <a:srgbClr val="7000BC"/>
                </a:solidFill>
              </a:rPr>
              <a:t>Tabiat</a:t>
            </a:r>
            <a:r>
              <a:rPr lang="en-US" b="1" dirty="0">
                <a:solidFill>
                  <a:srgbClr val="7000BC"/>
                </a:solidFill>
              </a:rPr>
              <a:t> </a:t>
            </a:r>
            <a:r>
              <a:rPr lang="en-US" b="1" dirty="0" err="1">
                <a:solidFill>
                  <a:srgbClr val="7000BC"/>
                </a:solidFill>
              </a:rPr>
              <a:t>ustaxonasi</a:t>
            </a:r>
            <a:r>
              <a:rPr lang="en-US" b="1" dirty="0">
                <a:solidFill>
                  <a:srgbClr val="7000BC"/>
                </a:solidFill>
              </a:rPr>
              <a:t>», «</a:t>
            </a:r>
            <a:r>
              <a:rPr lang="en-US" b="1" dirty="0" err="1">
                <a:solidFill>
                  <a:srgbClr val="7000BC"/>
                </a:solidFill>
              </a:rPr>
              <a:t>Soat</a:t>
            </a:r>
            <a:r>
              <a:rPr lang="en-US" b="1" dirty="0">
                <a:solidFill>
                  <a:srgbClr val="7000BC"/>
                </a:solidFill>
              </a:rPr>
              <a:t> </a:t>
            </a:r>
            <a:r>
              <a:rPr lang="en-US" b="1" dirty="0" err="1">
                <a:solidFill>
                  <a:srgbClr val="7000BC"/>
                </a:solidFill>
              </a:rPr>
              <a:t>gullan</a:t>
            </a:r>
            <a:r>
              <a:rPr lang="en-US" b="1" dirty="0">
                <a:solidFill>
                  <a:srgbClr val="7000BC"/>
                </a:solidFill>
              </a:rPr>
              <a:t>&gt;, «</a:t>
            </a:r>
            <a:r>
              <a:rPr lang="en-US" b="1" dirty="0" err="1">
                <a:solidFill>
                  <a:srgbClr val="7000BC"/>
                </a:solidFill>
              </a:rPr>
              <a:t>Ularni</a:t>
            </a:r>
            <a:r>
              <a:rPr lang="en-US" b="1" dirty="0">
                <a:solidFill>
                  <a:srgbClr val="7000BC"/>
                </a:solidFill>
              </a:rPr>
              <a:t> </a:t>
            </a:r>
            <a:r>
              <a:rPr lang="en-US" b="1" dirty="0" err="1">
                <a:solidFill>
                  <a:srgbClr val="7000BC"/>
                </a:solidFill>
              </a:rPr>
              <a:t>muhofaza</a:t>
            </a:r>
            <a:r>
              <a:rPr lang="en-US" b="1" dirty="0">
                <a:solidFill>
                  <a:srgbClr val="7000BC"/>
                </a:solidFill>
              </a:rPr>
              <a:t> </a:t>
            </a:r>
            <a:r>
              <a:rPr lang="en-US" b="1" dirty="0" err="1">
                <a:solidFill>
                  <a:srgbClr val="7000BC"/>
                </a:solidFill>
              </a:rPr>
              <a:t>qilish</a:t>
            </a:r>
            <a:r>
              <a:rPr lang="en-US" b="1" dirty="0">
                <a:solidFill>
                  <a:srgbClr val="7000BC"/>
                </a:solidFill>
              </a:rPr>
              <a:t> </a:t>
            </a:r>
            <a:r>
              <a:rPr lang="en-US" b="1" dirty="0" err="1" smtClean="0">
                <a:solidFill>
                  <a:srgbClr val="7000BC"/>
                </a:solidFill>
              </a:rPr>
              <a:t>kerak</a:t>
            </a:r>
            <a:r>
              <a:rPr lang="en-US" b="1" dirty="0" smtClean="0">
                <a:solidFill>
                  <a:srgbClr val="7000BC"/>
                </a:solidFill>
              </a:rPr>
              <a:t>» </a:t>
            </a:r>
            <a:r>
              <a:rPr lang="en-US" b="1" dirty="0" err="1" smtClean="0">
                <a:solidFill>
                  <a:srgbClr val="7000BC"/>
                </a:solidFill>
              </a:rPr>
              <a:t>kabi</a:t>
            </a:r>
            <a:r>
              <a:rPr lang="en-US" b="1" dirty="0" smtClean="0">
                <a:solidFill>
                  <a:srgbClr val="7000BC"/>
                </a:solidFill>
              </a:rPr>
              <a:t> </a:t>
            </a:r>
            <a:r>
              <a:rPr lang="en-US" b="1" dirty="0" err="1">
                <a:solidFill>
                  <a:srgbClr val="7000BC"/>
                </a:solidFill>
              </a:rPr>
              <a:t>otkritkalar</a:t>
            </a:r>
            <a:r>
              <a:rPr lang="en-US" b="1" dirty="0">
                <a:solidFill>
                  <a:srgbClr val="7000BC"/>
                </a:solidFill>
              </a:rPr>
              <a:t> </a:t>
            </a:r>
            <a:r>
              <a:rPr lang="en-US" b="1" dirty="0" err="1">
                <a:solidFill>
                  <a:srgbClr val="7000BC"/>
                </a:solidFill>
              </a:rPr>
              <a:t>turkumi</a:t>
            </a:r>
            <a:r>
              <a:rPr lang="en-US" b="1" dirty="0">
                <a:solidFill>
                  <a:srgbClr val="7000BC"/>
                </a:solidFill>
              </a:rPr>
              <a:t> </a:t>
            </a:r>
            <a:r>
              <a:rPr lang="en-US" b="1" dirty="0" err="1">
                <a:solidFill>
                  <a:srgbClr val="7000BC"/>
                </a:solidFill>
              </a:rPr>
              <a:t>bilan</a:t>
            </a:r>
            <a:r>
              <a:rPr lang="en-US" b="1" dirty="0">
                <a:solidFill>
                  <a:srgbClr val="7000BC"/>
                </a:solidFill>
              </a:rPr>
              <a:t> </a:t>
            </a:r>
            <a:r>
              <a:rPr lang="en-US" b="1" dirty="0" err="1">
                <a:solidFill>
                  <a:srgbClr val="7000BC"/>
                </a:solidFill>
              </a:rPr>
              <a:t>ishlash</a:t>
            </a:r>
            <a:r>
              <a:rPr lang="en-US" b="1" dirty="0">
                <a:solidFill>
                  <a:srgbClr val="7000BC"/>
                </a:solidFill>
              </a:rPr>
              <a:t>; 5) «</a:t>
            </a:r>
            <a:r>
              <a:rPr lang="en-US" b="1" dirty="0" err="1">
                <a:solidFill>
                  <a:srgbClr val="7000BC"/>
                </a:solidFill>
              </a:rPr>
              <a:t>Oltin</a:t>
            </a:r>
            <a:r>
              <a:rPr lang="en-US" b="1" dirty="0">
                <a:solidFill>
                  <a:srgbClr val="7000BC"/>
                </a:solidFill>
              </a:rPr>
              <a:t> </a:t>
            </a:r>
            <a:r>
              <a:rPr lang="en-US" b="1" dirty="0" err="1">
                <a:solidFill>
                  <a:srgbClr val="7000BC"/>
                </a:solidFill>
              </a:rPr>
              <a:t>kuz</a:t>
            </a:r>
            <a:r>
              <a:rPr lang="en-US" b="1" dirty="0">
                <a:solidFill>
                  <a:srgbClr val="7000BC"/>
                </a:solidFill>
              </a:rPr>
              <a:t>» </a:t>
            </a:r>
            <a:r>
              <a:rPr lang="en-US" b="1" dirty="0" err="1" smtClean="0">
                <a:solidFill>
                  <a:srgbClr val="7000BC"/>
                </a:solidFill>
              </a:rPr>
              <a:t>ertaligi</a:t>
            </a:r>
            <a:r>
              <a:rPr lang="en-US" b="1" dirty="0" smtClean="0">
                <a:solidFill>
                  <a:srgbClr val="7000BC"/>
                </a:solidFill>
              </a:rPr>
              <a:t>; 6</a:t>
            </a:r>
            <a:r>
              <a:rPr lang="en-US" b="1" dirty="0">
                <a:solidFill>
                  <a:srgbClr val="7000BC"/>
                </a:solidFill>
              </a:rPr>
              <a:t>) «</a:t>
            </a:r>
            <a:r>
              <a:rPr lang="en-US" b="1" dirty="0" err="1">
                <a:solidFill>
                  <a:srgbClr val="7000BC"/>
                </a:solidFill>
              </a:rPr>
              <a:t>Qanotli</a:t>
            </a:r>
            <a:r>
              <a:rPr lang="en-US" b="1" dirty="0">
                <a:solidFill>
                  <a:srgbClr val="7000BC"/>
                </a:solidFill>
              </a:rPr>
              <a:t> </a:t>
            </a:r>
            <a:r>
              <a:rPr lang="en-US" b="1" dirty="0" err="1">
                <a:solidFill>
                  <a:srgbClr val="7000BC"/>
                </a:solidFill>
              </a:rPr>
              <a:t>do'stlarga</a:t>
            </a:r>
            <a:r>
              <a:rPr lang="en-US" b="1" dirty="0">
                <a:solidFill>
                  <a:srgbClr val="7000BC"/>
                </a:solidFill>
              </a:rPr>
              <a:t> </a:t>
            </a:r>
            <a:r>
              <a:rPr lang="en-US" b="1" dirty="0" err="1">
                <a:solidFill>
                  <a:srgbClr val="7000BC"/>
                </a:solidFill>
              </a:rPr>
              <a:t>yordam</a:t>
            </a:r>
            <a:r>
              <a:rPr lang="en-US" b="1" dirty="0">
                <a:solidFill>
                  <a:srgbClr val="7000BC"/>
                </a:solidFill>
              </a:rPr>
              <a:t>» </a:t>
            </a:r>
            <a:r>
              <a:rPr lang="en-US" b="1" dirty="0" err="1">
                <a:solidFill>
                  <a:srgbClr val="7000BC"/>
                </a:solidFill>
              </a:rPr>
              <a:t>operatsiyasi</a:t>
            </a:r>
            <a:r>
              <a:rPr lang="en-US" b="1" dirty="0">
                <a:solidFill>
                  <a:srgbClr val="7000BC"/>
                </a:solidFill>
              </a:rPr>
              <a:t>; 7) </a:t>
            </a:r>
            <a:r>
              <a:rPr lang="en-US" b="1" dirty="0" err="1">
                <a:solidFill>
                  <a:srgbClr val="7000BC"/>
                </a:solidFill>
              </a:rPr>
              <a:t>tabiat</a:t>
            </a:r>
            <a:r>
              <a:rPr lang="en-US" b="1" dirty="0">
                <a:solidFill>
                  <a:srgbClr val="7000BC"/>
                </a:solidFill>
              </a:rPr>
              <a:t> (</a:t>
            </a:r>
            <a:r>
              <a:rPr lang="en-US" b="1" dirty="0" err="1">
                <a:solidFill>
                  <a:srgbClr val="7000BC"/>
                </a:solidFill>
              </a:rPr>
              <a:t>o'lkashunoslik</a:t>
            </a:r>
            <a:r>
              <a:rPr lang="en-US" b="1" dirty="0">
                <a:solidFill>
                  <a:srgbClr val="7000BC"/>
                </a:solidFill>
              </a:rPr>
              <a:t>) </a:t>
            </a:r>
            <a:r>
              <a:rPr lang="en-US" b="1" dirty="0" err="1">
                <a:solidFill>
                  <a:srgbClr val="7000BC"/>
                </a:solidFill>
              </a:rPr>
              <a:t>muzeyiga</a:t>
            </a:r>
            <a:r>
              <a:rPr lang="en-US" b="1" dirty="0">
                <a:solidFill>
                  <a:srgbClr val="7000BC"/>
                </a:solidFill>
              </a:rPr>
              <a:t> </a:t>
            </a:r>
            <a:r>
              <a:rPr lang="en-US" b="1" dirty="0" err="1">
                <a:solidFill>
                  <a:srgbClr val="7000BC"/>
                </a:solidFill>
              </a:rPr>
              <a:t>ekskursiya</a:t>
            </a:r>
            <a:r>
              <a:rPr lang="en-US" b="1" dirty="0">
                <a:solidFill>
                  <a:srgbClr val="7000BC"/>
                </a:solidFill>
              </a:rPr>
              <a:t>; 8) «</a:t>
            </a:r>
            <a:r>
              <a:rPr lang="en-US" b="1" dirty="0" err="1" smtClean="0">
                <a:solidFill>
                  <a:srgbClr val="7000BC"/>
                </a:solidFill>
              </a:rPr>
              <a:t>Qizil</a:t>
            </a:r>
            <a:r>
              <a:rPr lang="en-US" b="1" dirty="0" smtClean="0">
                <a:solidFill>
                  <a:srgbClr val="7000BC"/>
                </a:solidFill>
              </a:rPr>
              <a:t> </a:t>
            </a:r>
            <a:r>
              <a:rPr lang="en-US" b="1" dirty="0" err="1" smtClean="0">
                <a:solidFill>
                  <a:srgbClr val="7000BC"/>
                </a:solidFill>
              </a:rPr>
              <a:t>kitoblar</a:t>
            </a:r>
            <a:r>
              <a:rPr lang="en-US" b="1" dirty="0">
                <a:solidFill>
                  <a:srgbClr val="7000BC"/>
                </a:solidFill>
              </a:rPr>
              <a:t>» </a:t>
            </a:r>
            <a:r>
              <a:rPr lang="en-US" b="1" dirty="0" err="1" smtClean="0">
                <a:solidFill>
                  <a:srgbClr val="7000BC"/>
                </a:solidFill>
              </a:rPr>
              <a:t>to'g'risida</a:t>
            </a:r>
            <a:r>
              <a:rPr lang="en-US" b="1" dirty="0" smtClean="0">
                <a:solidFill>
                  <a:srgbClr val="7000BC"/>
                </a:solidFill>
              </a:rPr>
              <a:t> </a:t>
            </a:r>
            <a:r>
              <a:rPr lang="en-US" b="1" dirty="0" err="1" smtClean="0">
                <a:solidFill>
                  <a:srgbClr val="7000BC"/>
                </a:solidFill>
              </a:rPr>
              <a:t>suhbat</a:t>
            </a:r>
            <a:r>
              <a:rPr lang="en-US" b="1" dirty="0">
                <a:solidFill>
                  <a:srgbClr val="7000BC"/>
                </a:solidFill>
              </a:rPr>
              <a:t>; </a:t>
            </a:r>
            <a:r>
              <a:rPr lang="en-US" b="1" dirty="0" err="1">
                <a:solidFill>
                  <a:srgbClr val="7000BC"/>
                </a:solidFill>
              </a:rPr>
              <a:t>bu</a:t>
            </a:r>
            <a:r>
              <a:rPr lang="en-US" b="1" dirty="0">
                <a:solidFill>
                  <a:srgbClr val="7000BC"/>
                </a:solidFill>
              </a:rPr>
              <a:t> </a:t>
            </a:r>
            <a:r>
              <a:rPr lang="en-US" b="1" dirty="0" err="1">
                <a:solidFill>
                  <a:srgbClr val="7000BC"/>
                </a:solidFill>
              </a:rPr>
              <a:t>kitoblarga</a:t>
            </a:r>
            <a:r>
              <a:rPr lang="en-US" b="1" dirty="0">
                <a:solidFill>
                  <a:srgbClr val="7000BC"/>
                </a:solidFill>
              </a:rPr>
              <a:t> </a:t>
            </a:r>
            <a:r>
              <a:rPr lang="en-US" b="1" dirty="0" err="1">
                <a:solidFill>
                  <a:srgbClr val="7000BC"/>
                </a:solidFill>
              </a:rPr>
              <a:t>kiritilgan</a:t>
            </a:r>
            <a:r>
              <a:rPr lang="en-US" b="1" dirty="0">
                <a:solidFill>
                  <a:srgbClr val="7000BC"/>
                </a:solidFill>
              </a:rPr>
              <a:t> </a:t>
            </a:r>
            <a:r>
              <a:rPr lang="en-US" b="1" dirty="0" err="1">
                <a:solidFill>
                  <a:srgbClr val="7000BC"/>
                </a:solidFill>
              </a:rPr>
              <a:t>o'simlik</a:t>
            </a:r>
            <a:r>
              <a:rPr lang="en-US" b="1" dirty="0">
                <a:solidFill>
                  <a:srgbClr val="7000BC"/>
                </a:solidFill>
              </a:rPr>
              <a:t> </a:t>
            </a:r>
            <a:r>
              <a:rPr lang="en-US" b="1" dirty="0" err="1">
                <a:solidFill>
                  <a:srgbClr val="7000BC"/>
                </a:solidFill>
              </a:rPr>
              <a:t>va</a:t>
            </a:r>
            <a:r>
              <a:rPr lang="en-US" b="1" dirty="0">
                <a:solidFill>
                  <a:srgbClr val="7000BC"/>
                </a:solidFill>
              </a:rPr>
              <a:t> </a:t>
            </a:r>
            <a:r>
              <a:rPr lang="en-US" b="1" dirty="0" err="1">
                <a:solidFill>
                  <a:srgbClr val="7000BC"/>
                </a:solidFill>
              </a:rPr>
              <a:t>hayvonlarni</a:t>
            </a:r>
            <a:r>
              <a:rPr lang="en-US" b="1" dirty="0">
                <a:solidFill>
                  <a:srgbClr val="7000BC"/>
                </a:solidFill>
              </a:rPr>
              <a:t> </a:t>
            </a:r>
            <a:r>
              <a:rPr lang="en-US" b="1" dirty="0" err="1" smtClean="0">
                <a:solidFill>
                  <a:srgbClr val="7000BC"/>
                </a:solidFill>
              </a:rPr>
              <a:t>tomosha</a:t>
            </a:r>
            <a:r>
              <a:rPr lang="en-US" b="1" dirty="0" smtClean="0">
                <a:solidFill>
                  <a:srgbClr val="7000BC"/>
                </a:solidFill>
              </a:rPr>
              <a:t> </a:t>
            </a:r>
            <a:r>
              <a:rPr lang="en-US" b="1" dirty="0" err="1" smtClean="0">
                <a:solidFill>
                  <a:srgbClr val="7000BC"/>
                </a:solidFill>
              </a:rPr>
              <a:t>qilish</a:t>
            </a:r>
            <a:r>
              <a:rPr lang="en-US" b="1" dirty="0">
                <a:solidFill>
                  <a:srgbClr val="7000BC"/>
                </a:solidFill>
              </a:rPr>
              <a:t>; 9) </a:t>
            </a:r>
            <a:r>
              <a:rPr lang="en-US" b="1" dirty="0" err="1">
                <a:solidFill>
                  <a:srgbClr val="7000BC"/>
                </a:solidFill>
              </a:rPr>
              <a:t>tabiatga</a:t>
            </a:r>
            <a:r>
              <a:rPr lang="en-US" b="1" dirty="0">
                <a:solidFill>
                  <a:srgbClr val="7000BC"/>
                </a:solidFill>
              </a:rPr>
              <a:t> </a:t>
            </a:r>
            <a:r>
              <a:rPr lang="en-US" b="1" dirty="0" err="1">
                <a:solidFill>
                  <a:srgbClr val="7000BC"/>
                </a:solidFill>
              </a:rPr>
              <a:t>ekskursiya</a:t>
            </a:r>
            <a:r>
              <a:rPr lang="en-US" b="1" dirty="0">
                <a:solidFill>
                  <a:srgbClr val="7000BC"/>
                </a:solidFill>
              </a:rPr>
              <a:t> (</a:t>
            </a:r>
            <a:r>
              <a:rPr lang="en-US" b="1" dirty="0" err="1">
                <a:solidFill>
                  <a:srgbClr val="7000BC"/>
                </a:solidFill>
              </a:rPr>
              <a:t>mavzu</a:t>
            </a:r>
            <a:r>
              <a:rPr lang="en-US" b="1" dirty="0">
                <a:solidFill>
                  <a:srgbClr val="7000BC"/>
                </a:solidFill>
              </a:rPr>
              <a:t> «</a:t>
            </a:r>
            <a:r>
              <a:rPr lang="en-US" b="1" dirty="0" err="1">
                <a:solidFill>
                  <a:srgbClr val="7000BC"/>
                </a:solidFill>
              </a:rPr>
              <a:t>Sehrli</a:t>
            </a:r>
            <a:r>
              <a:rPr lang="en-US" b="1" dirty="0">
                <a:solidFill>
                  <a:srgbClr val="7000BC"/>
                </a:solidFill>
              </a:rPr>
              <a:t> </a:t>
            </a:r>
            <a:r>
              <a:rPr lang="en-US" b="1" dirty="0" err="1">
                <a:solidFill>
                  <a:srgbClr val="7000BC"/>
                </a:solidFill>
              </a:rPr>
              <a:t>dorixona</a:t>
            </a:r>
            <a:r>
              <a:rPr lang="en-US" b="1" dirty="0">
                <a:solidFill>
                  <a:srgbClr val="7000BC"/>
                </a:solidFill>
              </a:rPr>
              <a:t>»); </a:t>
            </a:r>
            <a:r>
              <a:rPr lang="en-US" b="1" dirty="0" smtClean="0">
                <a:solidFill>
                  <a:srgbClr val="7000BC"/>
                </a:solidFill>
              </a:rPr>
              <a:t>10) </a:t>
            </a:r>
            <a:r>
              <a:rPr lang="en-US" b="1" dirty="0" err="1" smtClean="0">
                <a:solidFill>
                  <a:srgbClr val="7000BC"/>
                </a:solidFill>
              </a:rPr>
              <a:t>to'garak</a:t>
            </a:r>
            <a:r>
              <a:rPr lang="en-US" b="1" dirty="0" smtClean="0">
                <a:solidFill>
                  <a:srgbClr val="7000BC"/>
                </a:solidFill>
              </a:rPr>
              <a:t> </a:t>
            </a:r>
            <a:r>
              <a:rPr lang="en-US" b="1" dirty="0" err="1">
                <a:solidFill>
                  <a:srgbClr val="7000BC"/>
                </a:solidFill>
              </a:rPr>
              <a:t>ishlarini</a:t>
            </a:r>
            <a:r>
              <a:rPr lang="en-US" b="1" dirty="0">
                <a:solidFill>
                  <a:srgbClr val="7000BC"/>
                </a:solidFill>
              </a:rPr>
              <a:t> </a:t>
            </a:r>
            <a:r>
              <a:rPr lang="en-US" b="1" dirty="0" err="1">
                <a:solidFill>
                  <a:srgbClr val="7000BC"/>
                </a:solidFill>
              </a:rPr>
              <a:t>yakunlash</a:t>
            </a:r>
            <a:r>
              <a:rPr lang="en-US" b="1" dirty="0" smtClean="0">
                <a:solidFill>
                  <a:srgbClr val="7000BC"/>
                </a:solidFill>
              </a:rPr>
              <a:t>.</a:t>
            </a:r>
            <a:endParaRPr lang="ru-RU" dirty="0">
              <a:solidFill>
                <a:srgbClr val="7000BC"/>
              </a:solidFill>
            </a:endParaRPr>
          </a:p>
        </p:txBody>
      </p:sp>
    </p:spTree>
  </p:cSld>
  <p:clrMapOvr>
    <a:masterClrMapping/>
  </p:clrMapOvr>
  <p:transition spd="slow">
    <p:dissolv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Заголовок 1"/>
          <p:cNvSpPr>
            <a:spLocks noGrp="1"/>
          </p:cNvSpPr>
          <p:nvPr>
            <p:ph type="title"/>
          </p:nvPr>
        </p:nvSpPr>
        <p:spPr/>
        <p:txBody>
          <a:bodyPr/>
          <a:lstStyle/>
          <a:p>
            <a:r>
              <a:rPr lang="en-US" smtClean="0">
                <a:solidFill>
                  <a:srgbClr val="FF66FF"/>
                </a:solidFill>
              </a:rPr>
              <a:t>Guruh mashg’ulotlari</a:t>
            </a:r>
            <a:endParaRPr lang="ru-RU" smtClean="0"/>
          </a:p>
        </p:txBody>
      </p:sp>
      <p:sp>
        <p:nvSpPr>
          <p:cNvPr id="3" name="Объект 2"/>
          <p:cNvSpPr>
            <a:spLocks noGrp="1"/>
          </p:cNvSpPr>
          <p:nvPr>
            <p:ph idx="1"/>
          </p:nvPr>
        </p:nvSpPr>
        <p:spPr/>
        <p:txBody>
          <a:bodyPr rtlCol="0">
            <a:normAutofit lnSpcReduction="10000"/>
          </a:bodyPr>
          <a:lstStyle/>
          <a:p>
            <a:pPr marL="0" indent="0" algn="just" fontAlgn="auto">
              <a:spcAft>
                <a:spcPts val="0"/>
              </a:spcAft>
              <a:buFont typeface="Arial" pitchFamily="34" charset="0"/>
              <a:buNone/>
              <a:defRPr/>
            </a:pPr>
            <a:r>
              <a:rPr lang="en-US" b="1" dirty="0" smtClean="0">
                <a:solidFill>
                  <a:srgbClr val="7000BC"/>
                </a:solidFill>
              </a:rPr>
              <a:t>	</a:t>
            </a:r>
            <a:r>
              <a:rPr lang="en-US" b="1" dirty="0" err="1" smtClean="0">
                <a:solidFill>
                  <a:srgbClr val="7000BC"/>
                </a:solidFill>
              </a:rPr>
              <a:t>Mashg'ulotlarda</a:t>
            </a:r>
            <a:r>
              <a:rPr lang="en-US" b="1" dirty="0" smtClean="0">
                <a:solidFill>
                  <a:srgbClr val="7000BC"/>
                </a:solidFill>
              </a:rPr>
              <a:t> </a:t>
            </a:r>
            <a:r>
              <a:rPr lang="en-US" b="1" dirty="0" err="1">
                <a:solidFill>
                  <a:srgbClr val="7000BC"/>
                </a:solidFill>
              </a:rPr>
              <a:t>xilma-xil</a:t>
            </a:r>
            <a:r>
              <a:rPr lang="en-US" b="1" dirty="0">
                <a:solidFill>
                  <a:srgbClr val="7000BC"/>
                </a:solidFill>
              </a:rPr>
              <a:t>: </a:t>
            </a:r>
            <a:r>
              <a:rPr lang="en-US" b="1" dirty="0" err="1">
                <a:solidFill>
                  <a:srgbClr val="7000BC"/>
                </a:solidFill>
              </a:rPr>
              <a:t>o'qituvchi</a:t>
            </a:r>
            <a:r>
              <a:rPr lang="en-US" b="1" dirty="0">
                <a:solidFill>
                  <a:srgbClr val="7000BC"/>
                </a:solidFill>
              </a:rPr>
              <a:t> </a:t>
            </a:r>
            <a:r>
              <a:rPr lang="en-US" b="1" dirty="0" err="1" smtClean="0">
                <a:solidFill>
                  <a:srgbClr val="7000BC"/>
                </a:solidFill>
              </a:rPr>
              <a:t>va</a:t>
            </a:r>
            <a:r>
              <a:rPr lang="en-US" b="1" dirty="0">
                <a:solidFill>
                  <a:srgbClr val="7000BC"/>
                </a:solidFill>
              </a:rPr>
              <a:t> </a:t>
            </a:r>
            <a:r>
              <a:rPr lang="en-US" b="1" dirty="0" err="1" smtClean="0">
                <a:solidFill>
                  <a:srgbClr val="7000BC"/>
                </a:solidFill>
              </a:rPr>
              <a:t>o'quvchilar</a:t>
            </a:r>
            <a:r>
              <a:rPr lang="en-US" b="1" dirty="0" smtClean="0">
                <a:solidFill>
                  <a:srgbClr val="7000BC"/>
                </a:solidFill>
              </a:rPr>
              <a:t> </a:t>
            </a:r>
            <a:r>
              <a:rPr lang="en-US" b="1" dirty="0" err="1" smtClean="0">
                <a:solidFill>
                  <a:srgbClr val="7000BC"/>
                </a:solidFill>
              </a:rPr>
              <a:t>hikoyasi</a:t>
            </a:r>
            <a:r>
              <a:rPr lang="en-US" b="1" dirty="0" smtClean="0">
                <a:solidFill>
                  <a:srgbClr val="7000BC"/>
                </a:solidFill>
              </a:rPr>
              <a:t>, </a:t>
            </a:r>
            <a:r>
              <a:rPr lang="en-US" b="1" dirty="0" err="1" smtClean="0">
                <a:solidFill>
                  <a:srgbClr val="7000BC"/>
                </a:solidFill>
              </a:rPr>
              <a:t>suhbat</a:t>
            </a:r>
            <a:r>
              <a:rPr lang="en-US" b="1" dirty="0">
                <a:solidFill>
                  <a:srgbClr val="7000BC"/>
                </a:solidFill>
              </a:rPr>
              <a:t>, </a:t>
            </a:r>
            <a:r>
              <a:rPr lang="en-US" b="1" dirty="0" err="1">
                <a:solidFill>
                  <a:srgbClr val="7000BC"/>
                </a:solidFill>
              </a:rPr>
              <a:t>amaliy</a:t>
            </a:r>
            <a:r>
              <a:rPr lang="en-US" b="1" dirty="0">
                <a:solidFill>
                  <a:srgbClr val="7000BC"/>
                </a:solidFill>
              </a:rPr>
              <a:t> </a:t>
            </a:r>
            <a:r>
              <a:rPr lang="en-US" b="1" dirty="0" err="1" smtClean="0">
                <a:solidFill>
                  <a:srgbClr val="7000BC"/>
                </a:solidFill>
              </a:rPr>
              <a:t>ishlar</a:t>
            </a:r>
            <a:r>
              <a:rPr lang="en-US" b="1" dirty="0">
                <a:solidFill>
                  <a:srgbClr val="7000BC"/>
                </a:solidFill>
              </a:rPr>
              <a:t> </a:t>
            </a:r>
            <a:r>
              <a:rPr lang="en-US" b="1" dirty="0" err="1" smtClean="0">
                <a:solidFill>
                  <a:srgbClr val="7000BC"/>
                </a:solidFill>
              </a:rPr>
              <a:t>bajarish</a:t>
            </a:r>
            <a:r>
              <a:rPr lang="en-US" b="1" dirty="0" smtClean="0">
                <a:solidFill>
                  <a:srgbClr val="7000BC"/>
                </a:solidFill>
              </a:rPr>
              <a:t> </a:t>
            </a:r>
            <a:r>
              <a:rPr lang="en-US" b="1" dirty="0">
                <a:solidFill>
                  <a:srgbClr val="7000BC"/>
                </a:solidFill>
              </a:rPr>
              <a:t>(</a:t>
            </a:r>
            <a:r>
              <a:rPr lang="en-US" b="1" dirty="0" err="1">
                <a:solidFill>
                  <a:srgbClr val="7000BC"/>
                </a:solidFill>
              </a:rPr>
              <a:t>kolleksiya</a:t>
            </a:r>
            <a:r>
              <a:rPr lang="en-US" b="1" dirty="0">
                <a:solidFill>
                  <a:srgbClr val="7000BC"/>
                </a:solidFill>
              </a:rPr>
              <a:t> </a:t>
            </a:r>
            <a:r>
              <a:rPr lang="en-US" b="1" dirty="0" err="1">
                <a:solidFill>
                  <a:srgbClr val="7000BC"/>
                </a:solidFill>
              </a:rPr>
              <a:t>va</a:t>
            </a:r>
            <a:r>
              <a:rPr lang="en-US" b="1" dirty="0">
                <a:solidFill>
                  <a:srgbClr val="7000BC"/>
                </a:solidFill>
              </a:rPr>
              <a:t> </a:t>
            </a:r>
            <a:r>
              <a:rPr lang="en-US" b="1" dirty="0" err="1">
                <a:solidFill>
                  <a:srgbClr val="7000BC"/>
                </a:solidFill>
              </a:rPr>
              <a:t>gerbariylar</a:t>
            </a:r>
            <a:r>
              <a:rPr lang="en-US" b="1" dirty="0">
                <a:solidFill>
                  <a:srgbClr val="7000BC"/>
                </a:solidFill>
              </a:rPr>
              <a:t> </a:t>
            </a:r>
            <a:r>
              <a:rPr lang="en-US" b="1" dirty="0" err="1" smtClean="0">
                <a:solidFill>
                  <a:srgbClr val="7000BC"/>
                </a:solidFill>
              </a:rPr>
              <a:t>yasash</a:t>
            </a:r>
            <a:r>
              <a:rPr lang="en-US" b="1" dirty="0" smtClean="0">
                <a:solidFill>
                  <a:srgbClr val="7000BC"/>
                </a:solidFill>
              </a:rPr>
              <a:t>, </a:t>
            </a:r>
            <a:r>
              <a:rPr lang="en-US" b="1" dirty="0" err="1" smtClean="0">
                <a:solidFill>
                  <a:srgbClr val="7000BC"/>
                </a:solidFill>
              </a:rPr>
              <a:t>tajribalarga</a:t>
            </a:r>
            <a:r>
              <a:rPr lang="en-US" b="1" dirty="0" smtClean="0">
                <a:solidFill>
                  <a:srgbClr val="7000BC"/>
                </a:solidFill>
              </a:rPr>
              <a:t> </a:t>
            </a:r>
            <a:r>
              <a:rPr lang="en-US" b="1" dirty="0" err="1">
                <a:solidFill>
                  <a:srgbClr val="7000BC"/>
                </a:solidFill>
              </a:rPr>
              <a:t>tayyorlanish</a:t>
            </a:r>
            <a:r>
              <a:rPr lang="en-US" b="1" dirty="0">
                <a:solidFill>
                  <a:srgbClr val="7000BC"/>
                </a:solidFill>
              </a:rPr>
              <a:t> </a:t>
            </a:r>
            <a:r>
              <a:rPr lang="en-US" b="1" dirty="0" err="1">
                <a:solidFill>
                  <a:srgbClr val="7000BC"/>
                </a:solidFill>
              </a:rPr>
              <a:t>va</a:t>
            </a:r>
            <a:r>
              <a:rPr lang="en-US" b="1" dirty="0">
                <a:solidFill>
                  <a:srgbClr val="7000BC"/>
                </a:solidFill>
              </a:rPr>
              <a:t> </a:t>
            </a:r>
            <a:r>
              <a:rPr lang="en-US" b="1" dirty="0" err="1">
                <a:solidFill>
                  <a:srgbClr val="7000BC"/>
                </a:solidFill>
              </a:rPr>
              <a:t>o'tkazish</a:t>
            </a:r>
            <a:r>
              <a:rPr lang="en-US" b="1" dirty="0">
                <a:solidFill>
                  <a:srgbClr val="7000BC"/>
                </a:solidFill>
              </a:rPr>
              <a:t>), </a:t>
            </a:r>
            <a:r>
              <a:rPr lang="en-US" b="1" dirty="0" err="1">
                <a:solidFill>
                  <a:srgbClr val="7000BC"/>
                </a:solidFill>
              </a:rPr>
              <a:t>tabiatda</a:t>
            </a:r>
            <a:r>
              <a:rPr lang="en-US" b="1" dirty="0">
                <a:solidFill>
                  <a:srgbClr val="7000BC"/>
                </a:solidFill>
              </a:rPr>
              <a:t> </a:t>
            </a:r>
            <a:r>
              <a:rPr lang="en-US" b="1" dirty="0" err="1" smtClean="0">
                <a:solidFill>
                  <a:srgbClr val="7000BC"/>
                </a:solidFill>
              </a:rPr>
              <a:t>o'tkazilgan</a:t>
            </a:r>
            <a:r>
              <a:rPr lang="en-US" b="1" dirty="0" smtClean="0">
                <a:solidFill>
                  <a:srgbClr val="7000BC"/>
                </a:solidFill>
              </a:rPr>
              <a:t> </a:t>
            </a:r>
            <a:r>
              <a:rPr lang="en-US" b="1" dirty="0" err="1" smtClean="0">
                <a:solidFill>
                  <a:srgbClr val="7000BC"/>
                </a:solidFill>
              </a:rPr>
              <a:t>kuzatishlarni</a:t>
            </a:r>
            <a:r>
              <a:rPr lang="en-US" b="1" dirty="0" smtClean="0">
                <a:solidFill>
                  <a:srgbClr val="7000BC"/>
                </a:solidFill>
              </a:rPr>
              <a:t> </a:t>
            </a:r>
            <a:r>
              <a:rPr lang="en-US" b="1" dirty="0" err="1">
                <a:solidFill>
                  <a:srgbClr val="7000BC"/>
                </a:solidFill>
              </a:rPr>
              <a:t>muhokama</a:t>
            </a:r>
            <a:r>
              <a:rPr lang="en-US" b="1" dirty="0">
                <a:solidFill>
                  <a:srgbClr val="7000BC"/>
                </a:solidFill>
              </a:rPr>
              <a:t> </a:t>
            </a:r>
            <a:r>
              <a:rPr lang="en-US" b="1" dirty="0" err="1">
                <a:solidFill>
                  <a:srgbClr val="7000BC"/>
                </a:solidFill>
              </a:rPr>
              <a:t>qilish</a:t>
            </a:r>
            <a:r>
              <a:rPr lang="en-US" b="1" dirty="0">
                <a:solidFill>
                  <a:srgbClr val="7000BC"/>
                </a:solidFill>
              </a:rPr>
              <a:t> </a:t>
            </a:r>
            <a:r>
              <a:rPr lang="en-US" b="1" dirty="0" err="1">
                <a:solidFill>
                  <a:srgbClr val="7000BC"/>
                </a:solidFill>
              </a:rPr>
              <a:t>uslublaridan</a:t>
            </a:r>
            <a:r>
              <a:rPr lang="en-US" b="1" dirty="0">
                <a:solidFill>
                  <a:srgbClr val="7000BC"/>
                </a:solidFill>
              </a:rPr>
              <a:t> </a:t>
            </a:r>
            <a:r>
              <a:rPr lang="en-US" b="1" dirty="0" err="1" smtClean="0">
                <a:solidFill>
                  <a:srgbClr val="7000BC"/>
                </a:solidFill>
              </a:rPr>
              <a:t>foydalaniladi</a:t>
            </a:r>
            <a:r>
              <a:rPr lang="en-US" b="1" dirty="0" smtClean="0">
                <a:solidFill>
                  <a:srgbClr val="7000BC"/>
                </a:solidFill>
              </a:rPr>
              <a:t>. </a:t>
            </a:r>
          </a:p>
          <a:p>
            <a:pPr marL="0" indent="0" algn="just" fontAlgn="auto">
              <a:spcAft>
                <a:spcPts val="0"/>
              </a:spcAft>
              <a:buFont typeface="Arial" pitchFamily="34" charset="0"/>
              <a:buNone/>
              <a:defRPr/>
            </a:pPr>
            <a:r>
              <a:rPr lang="en-US" b="1" dirty="0">
                <a:solidFill>
                  <a:srgbClr val="7000BC"/>
                </a:solidFill>
              </a:rPr>
              <a:t>	</a:t>
            </a:r>
            <a:r>
              <a:rPr lang="en-US" b="1" dirty="0" err="1" smtClean="0">
                <a:solidFill>
                  <a:srgbClr val="7000BC"/>
                </a:solidFill>
              </a:rPr>
              <a:t>O'qitishning</a:t>
            </a:r>
            <a:r>
              <a:rPr lang="en-US" b="1" dirty="0" smtClean="0">
                <a:solidFill>
                  <a:srgbClr val="7000BC"/>
                </a:solidFill>
              </a:rPr>
              <a:t> </a:t>
            </a:r>
            <a:r>
              <a:rPr lang="en-US" b="1" dirty="0" err="1">
                <a:solidFill>
                  <a:srgbClr val="7000BC"/>
                </a:solidFill>
              </a:rPr>
              <a:t>texnika</a:t>
            </a:r>
            <a:r>
              <a:rPr lang="en-US" b="1" dirty="0">
                <a:solidFill>
                  <a:srgbClr val="7000BC"/>
                </a:solidFill>
              </a:rPr>
              <a:t> </a:t>
            </a:r>
            <a:r>
              <a:rPr lang="en-US" b="1" dirty="0" err="1">
                <a:solidFill>
                  <a:srgbClr val="7000BC"/>
                </a:solidFill>
              </a:rPr>
              <a:t>vositalari</a:t>
            </a:r>
            <a:r>
              <a:rPr lang="en-US" b="1" dirty="0">
                <a:solidFill>
                  <a:srgbClr val="7000BC"/>
                </a:solidFill>
              </a:rPr>
              <a:t> </a:t>
            </a:r>
            <a:r>
              <a:rPr lang="en-US" b="1" dirty="0" err="1">
                <a:solidFill>
                  <a:srgbClr val="7000BC"/>
                </a:solidFill>
              </a:rPr>
              <a:t>hamda</a:t>
            </a:r>
            <a:r>
              <a:rPr lang="en-US" b="1" dirty="0">
                <a:solidFill>
                  <a:srgbClr val="7000BC"/>
                </a:solidFill>
              </a:rPr>
              <a:t> </a:t>
            </a:r>
            <a:r>
              <a:rPr lang="en-US" b="1" dirty="0" err="1">
                <a:solidFill>
                  <a:srgbClr val="7000BC"/>
                </a:solidFill>
              </a:rPr>
              <a:t>qiziqarli</a:t>
            </a:r>
            <a:r>
              <a:rPr lang="en-US" b="1" dirty="0">
                <a:solidFill>
                  <a:srgbClr val="7000BC"/>
                </a:solidFill>
              </a:rPr>
              <a:t> material </a:t>
            </a:r>
            <a:r>
              <a:rPr lang="en-US" b="1" dirty="0" err="1" smtClean="0">
                <a:solidFill>
                  <a:srgbClr val="7000BC"/>
                </a:solidFill>
              </a:rPr>
              <a:t>to'garak</a:t>
            </a:r>
            <a:r>
              <a:rPr lang="en-US" b="1" dirty="0">
                <a:solidFill>
                  <a:srgbClr val="7000BC"/>
                </a:solidFill>
              </a:rPr>
              <a:t> </a:t>
            </a:r>
            <a:r>
              <a:rPr lang="en-US" b="1" dirty="0" err="1" smtClean="0">
                <a:solidFill>
                  <a:srgbClr val="7000BC"/>
                </a:solidFill>
              </a:rPr>
              <a:t>ishlarining</a:t>
            </a:r>
            <a:r>
              <a:rPr lang="en-US" b="1" dirty="0" smtClean="0">
                <a:solidFill>
                  <a:srgbClr val="7000BC"/>
                </a:solidFill>
              </a:rPr>
              <a:t> </a:t>
            </a:r>
            <a:r>
              <a:rPr lang="en-US" b="1" dirty="0" err="1">
                <a:solidFill>
                  <a:srgbClr val="7000BC"/>
                </a:solidFill>
              </a:rPr>
              <a:t>majburiy</a:t>
            </a:r>
            <a:r>
              <a:rPr lang="en-US" b="1" dirty="0">
                <a:solidFill>
                  <a:srgbClr val="7000BC"/>
                </a:solidFill>
              </a:rPr>
              <a:t> </a:t>
            </a:r>
            <a:r>
              <a:rPr lang="en-US" b="1" dirty="0" err="1">
                <a:solidFill>
                  <a:srgbClr val="7000BC"/>
                </a:solidFill>
              </a:rPr>
              <a:t>elementidir</a:t>
            </a:r>
            <a:r>
              <a:rPr lang="en-US" b="1" dirty="0" smtClean="0">
                <a:solidFill>
                  <a:srgbClr val="7000BC"/>
                </a:solidFill>
              </a:rPr>
              <a:t>.</a:t>
            </a:r>
            <a:endParaRPr lang="ru-RU" dirty="0">
              <a:solidFill>
                <a:srgbClr val="7000BC"/>
              </a:solidFill>
            </a:endParaRPr>
          </a:p>
        </p:txBody>
      </p:sp>
    </p:spTree>
  </p:cSld>
  <p:clrMapOvr>
    <a:masterClrMapping/>
  </p:clrMapOvr>
  <p:transition spd="slow">
    <p:checke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Заголовок 1"/>
          <p:cNvSpPr>
            <a:spLocks noGrp="1"/>
          </p:cNvSpPr>
          <p:nvPr>
            <p:ph type="title"/>
          </p:nvPr>
        </p:nvSpPr>
        <p:spPr/>
        <p:txBody>
          <a:bodyPr/>
          <a:lstStyle/>
          <a:p>
            <a:r>
              <a:rPr lang="en-US" smtClean="0">
                <a:solidFill>
                  <a:srgbClr val="FF66FF"/>
                </a:solidFill>
              </a:rPr>
              <a:t>Klub ishi</a:t>
            </a:r>
            <a:endParaRPr lang="ru-RU" smtClean="0"/>
          </a:p>
        </p:txBody>
      </p:sp>
      <p:sp>
        <p:nvSpPr>
          <p:cNvPr id="31746" name="Объект 2"/>
          <p:cNvSpPr>
            <a:spLocks noGrp="1"/>
          </p:cNvSpPr>
          <p:nvPr>
            <p:ph idx="1"/>
          </p:nvPr>
        </p:nvSpPr>
        <p:spPr/>
        <p:txBody>
          <a:bodyPr/>
          <a:lstStyle/>
          <a:p>
            <a:pPr marL="0" indent="0" algn="just">
              <a:buFont typeface="Arial" charset="0"/>
              <a:buNone/>
            </a:pPr>
            <a:r>
              <a:rPr lang="en-US" b="1" smtClean="0">
                <a:solidFill>
                  <a:srgbClr val="7000BC"/>
                </a:solidFill>
              </a:rPr>
              <a:t>	Tabiatshunoslik bo'yicha sinfdan tashqari ishlarda boshlang'ich sinf o'qituvchilari klub ishlaridan keng foydalanadilar, ularni boshqa ish shakllaridan farqi shundaki, klubda bolalar erkinroq faoliyat yuritishlari mumkin, o'zaro munosabatlar uchun erkin vaziyat yaratiladi, o'yinlarga ehtiyoj va qiziqish qanoatlantiriladi.</a:t>
            </a:r>
            <a:endParaRPr lang="ru-RU" smtClean="0">
              <a:solidFill>
                <a:srgbClr val="7000BC"/>
              </a:solidFill>
            </a:endParaRPr>
          </a:p>
        </p:txBody>
      </p:sp>
    </p:spTree>
  </p:cSld>
  <p:clrMapOvr>
    <a:masterClrMapping/>
  </p:clrMapOvr>
  <p:transition spd="slow">
    <p:blinds dir="vert"/>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Заголовок 1"/>
          <p:cNvSpPr>
            <a:spLocks noGrp="1"/>
          </p:cNvSpPr>
          <p:nvPr>
            <p:ph type="title"/>
          </p:nvPr>
        </p:nvSpPr>
        <p:spPr/>
        <p:txBody>
          <a:bodyPr/>
          <a:lstStyle/>
          <a:p>
            <a:r>
              <a:rPr lang="en-US" smtClean="0">
                <a:solidFill>
                  <a:srgbClr val="FF66FF"/>
                </a:solidFill>
              </a:rPr>
              <a:t>Klub ishi</a:t>
            </a:r>
            <a:endParaRPr lang="ru-RU" smtClean="0"/>
          </a:p>
        </p:txBody>
      </p:sp>
      <p:sp>
        <p:nvSpPr>
          <p:cNvPr id="3" name="Объект 2"/>
          <p:cNvSpPr>
            <a:spLocks noGrp="1"/>
          </p:cNvSpPr>
          <p:nvPr>
            <p:ph idx="1"/>
          </p:nvPr>
        </p:nvSpPr>
        <p:spPr/>
        <p:txBody>
          <a:bodyPr rtlCol="0">
            <a:normAutofit fontScale="92500" lnSpcReduction="20000"/>
          </a:bodyPr>
          <a:lstStyle/>
          <a:p>
            <a:pPr marL="0" indent="0" algn="just" fontAlgn="auto">
              <a:spcAft>
                <a:spcPts val="0"/>
              </a:spcAft>
              <a:buFont typeface="Arial" pitchFamily="34" charset="0"/>
              <a:buNone/>
              <a:defRPr/>
            </a:pPr>
            <a:r>
              <a:rPr lang="en-US" b="1" dirty="0" smtClean="0">
                <a:solidFill>
                  <a:srgbClr val="7000BC"/>
                </a:solidFill>
              </a:rPr>
              <a:t>	</a:t>
            </a:r>
            <a:r>
              <a:rPr lang="en-US" b="1" dirty="0" err="1" smtClean="0">
                <a:solidFill>
                  <a:srgbClr val="7000BC"/>
                </a:solidFill>
              </a:rPr>
              <a:t>Klub</a:t>
            </a:r>
            <a:r>
              <a:rPr lang="en-US" b="1" dirty="0" smtClean="0">
                <a:solidFill>
                  <a:srgbClr val="7000BC"/>
                </a:solidFill>
              </a:rPr>
              <a:t> </a:t>
            </a:r>
            <a:r>
              <a:rPr lang="en-US" b="1" dirty="0" err="1">
                <a:solidFill>
                  <a:srgbClr val="7000BC"/>
                </a:solidFill>
              </a:rPr>
              <a:t>majlislarida</a:t>
            </a:r>
            <a:r>
              <a:rPr lang="en-US" b="1" dirty="0">
                <a:solidFill>
                  <a:srgbClr val="7000BC"/>
                </a:solidFill>
              </a:rPr>
              <a:t> </a:t>
            </a:r>
            <a:r>
              <a:rPr lang="en-US" b="1" dirty="0" err="1">
                <a:solidFill>
                  <a:srgbClr val="7000BC"/>
                </a:solidFill>
              </a:rPr>
              <a:t>o'quvchilar</a:t>
            </a:r>
            <a:r>
              <a:rPr lang="en-US" b="1" dirty="0">
                <a:solidFill>
                  <a:srgbClr val="7000BC"/>
                </a:solidFill>
              </a:rPr>
              <a:t> </a:t>
            </a:r>
            <a:r>
              <a:rPr lang="en-US" b="1" dirty="0" err="1">
                <a:solidFill>
                  <a:srgbClr val="7000BC"/>
                </a:solidFill>
              </a:rPr>
              <a:t>o'zlarini</a:t>
            </a:r>
            <a:r>
              <a:rPr lang="en-US" b="1" dirty="0">
                <a:solidFill>
                  <a:srgbClr val="7000BC"/>
                </a:solidFill>
              </a:rPr>
              <a:t> </a:t>
            </a:r>
            <a:r>
              <a:rPr lang="en-US" b="1" dirty="0" err="1">
                <a:solidFill>
                  <a:srgbClr val="7000BC"/>
                </a:solidFill>
              </a:rPr>
              <a:t>qiziqtirgan</a:t>
            </a:r>
            <a:r>
              <a:rPr lang="en-US" b="1" dirty="0">
                <a:solidFill>
                  <a:srgbClr val="7000BC"/>
                </a:solidFill>
              </a:rPr>
              <a:t>: Bu </a:t>
            </a:r>
            <a:r>
              <a:rPr lang="en-US" b="1" dirty="0" err="1" smtClean="0">
                <a:solidFill>
                  <a:srgbClr val="7000BC"/>
                </a:solidFill>
              </a:rPr>
              <a:t>nima</a:t>
            </a:r>
            <a:r>
              <a:rPr lang="en-US" b="1" dirty="0" smtClean="0">
                <a:solidFill>
                  <a:srgbClr val="7000BC"/>
                </a:solidFill>
              </a:rPr>
              <a:t>? </a:t>
            </a:r>
            <a:r>
              <a:rPr lang="en-US" b="1" dirty="0" err="1" smtClean="0">
                <a:solidFill>
                  <a:srgbClr val="7000BC"/>
                </a:solidFill>
              </a:rPr>
              <a:t>Nima</a:t>
            </a:r>
            <a:r>
              <a:rPr lang="en-US" b="1" dirty="0" smtClean="0">
                <a:solidFill>
                  <a:srgbClr val="7000BC"/>
                </a:solidFill>
              </a:rPr>
              <a:t> </a:t>
            </a:r>
            <a:r>
              <a:rPr lang="en-US" b="1" dirty="0" err="1">
                <a:solidFill>
                  <a:srgbClr val="7000BC"/>
                </a:solidFill>
              </a:rPr>
              <a:t>uchun</a:t>
            </a:r>
            <a:r>
              <a:rPr lang="en-US" b="1" dirty="0">
                <a:solidFill>
                  <a:srgbClr val="7000BC"/>
                </a:solidFill>
              </a:rPr>
              <a:t> </a:t>
            </a:r>
            <a:r>
              <a:rPr lang="en-US" b="1" dirty="0" err="1">
                <a:solidFill>
                  <a:srgbClr val="7000BC"/>
                </a:solidFill>
              </a:rPr>
              <a:t>bu</a:t>
            </a:r>
            <a:r>
              <a:rPr lang="en-US" b="1" dirty="0">
                <a:solidFill>
                  <a:srgbClr val="7000BC"/>
                </a:solidFill>
              </a:rPr>
              <a:t> </a:t>
            </a:r>
            <a:r>
              <a:rPr lang="en-US" b="1" dirty="0" err="1">
                <a:solidFill>
                  <a:srgbClr val="7000BC"/>
                </a:solidFill>
              </a:rPr>
              <a:t>yuz</a:t>
            </a:r>
            <a:r>
              <a:rPr lang="en-US" b="1" dirty="0">
                <a:solidFill>
                  <a:srgbClr val="7000BC"/>
                </a:solidFill>
              </a:rPr>
              <a:t> </a:t>
            </a:r>
            <a:r>
              <a:rPr lang="en-US" b="1" dirty="0" err="1">
                <a:solidFill>
                  <a:srgbClr val="7000BC"/>
                </a:solidFill>
              </a:rPr>
              <a:t>beradi</a:t>
            </a:r>
            <a:r>
              <a:rPr lang="en-US" b="1" dirty="0">
                <a:solidFill>
                  <a:srgbClr val="7000BC"/>
                </a:solidFill>
              </a:rPr>
              <a:t>? </a:t>
            </a:r>
            <a:r>
              <a:rPr lang="en-US" b="1" dirty="0" err="1">
                <a:solidFill>
                  <a:srgbClr val="7000BC"/>
                </a:solidFill>
              </a:rPr>
              <a:t>Qayerda</a:t>
            </a:r>
            <a:r>
              <a:rPr lang="en-US" b="1" dirty="0">
                <a:solidFill>
                  <a:srgbClr val="7000BC"/>
                </a:solidFill>
              </a:rPr>
              <a:t> </a:t>
            </a:r>
            <a:r>
              <a:rPr lang="en-US" b="1" dirty="0" err="1" smtClean="0">
                <a:solidFill>
                  <a:srgbClr val="7000BC"/>
                </a:solidFill>
              </a:rPr>
              <a:t>buni</a:t>
            </a:r>
            <a:r>
              <a:rPr lang="en-US" b="1" dirty="0">
                <a:solidFill>
                  <a:srgbClr val="7000BC"/>
                </a:solidFill>
              </a:rPr>
              <a:t> </a:t>
            </a:r>
            <a:r>
              <a:rPr lang="en-US" b="1" dirty="0" err="1" smtClean="0">
                <a:solidFill>
                  <a:srgbClr val="7000BC"/>
                </a:solidFill>
              </a:rPr>
              <a:t>ko'rish</a:t>
            </a:r>
            <a:r>
              <a:rPr lang="en-US" b="1" dirty="0">
                <a:solidFill>
                  <a:srgbClr val="7000BC"/>
                </a:solidFill>
              </a:rPr>
              <a:t>, </a:t>
            </a:r>
            <a:r>
              <a:rPr lang="en-US" b="1" dirty="0" err="1">
                <a:solidFill>
                  <a:srgbClr val="7000BC"/>
                </a:solidFill>
              </a:rPr>
              <a:t>bilish</a:t>
            </a:r>
            <a:r>
              <a:rPr lang="en-US" b="1" dirty="0">
                <a:solidFill>
                  <a:srgbClr val="7000BC"/>
                </a:solidFill>
              </a:rPr>
              <a:t>, </a:t>
            </a:r>
            <a:r>
              <a:rPr lang="en-US" b="1" dirty="0" err="1" smtClean="0">
                <a:solidFill>
                  <a:srgbClr val="7000BC"/>
                </a:solidFill>
              </a:rPr>
              <a:t>o'qish</a:t>
            </a:r>
            <a:r>
              <a:rPr lang="en-US" b="1" dirty="0" smtClean="0">
                <a:solidFill>
                  <a:srgbClr val="7000BC"/>
                </a:solidFill>
              </a:rPr>
              <a:t> </a:t>
            </a:r>
            <a:r>
              <a:rPr lang="en-US" b="1" dirty="0" err="1" smtClean="0">
                <a:solidFill>
                  <a:srgbClr val="7000BC"/>
                </a:solidFill>
              </a:rPr>
              <a:t>mumkin</a:t>
            </a:r>
            <a:r>
              <a:rPr lang="en-US" b="1" dirty="0">
                <a:solidFill>
                  <a:srgbClr val="7000BC"/>
                </a:solidFill>
              </a:rPr>
              <a:t>? </a:t>
            </a:r>
            <a:r>
              <a:rPr lang="en-US" b="1" dirty="0" err="1">
                <a:solidFill>
                  <a:srgbClr val="7000BC"/>
                </a:solidFill>
              </a:rPr>
              <a:t>kabi</a:t>
            </a:r>
            <a:r>
              <a:rPr lang="en-US" b="1" dirty="0">
                <a:solidFill>
                  <a:srgbClr val="7000BC"/>
                </a:solidFill>
              </a:rPr>
              <a:t> </a:t>
            </a:r>
            <a:r>
              <a:rPr lang="en-US" b="1" dirty="0" err="1">
                <a:solidFill>
                  <a:srgbClr val="7000BC"/>
                </a:solidFill>
              </a:rPr>
              <a:t>savollarga</a:t>
            </a:r>
            <a:r>
              <a:rPr lang="en-US" b="1" dirty="0">
                <a:solidFill>
                  <a:srgbClr val="7000BC"/>
                </a:solidFill>
              </a:rPr>
              <a:t> </a:t>
            </a:r>
            <a:r>
              <a:rPr lang="en-US" b="1" dirty="0" err="1">
                <a:solidFill>
                  <a:srgbClr val="7000BC"/>
                </a:solidFill>
              </a:rPr>
              <a:t>mustaqil</a:t>
            </a:r>
            <a:r>
              <a:rPr lang="en-US" b="1" dirty="0">
                <a:solidFill>
                  <a:srgbClr val="7000BC"/>
                </a:solidFill>
              </a:rPr>
              <a:t> </a:t>
            </a:r>
            <a:r>
              <a:rPr lang="en-US" b="1" dirty="0" err="1">
                <a:solidFill>
                  <a:srgbClr val="7000BC"/>
                </a:solidFill>
              </a:rPr>
              <a:t>javoblar</a:t>
            </a:r>
            <a:r>
              <a:rPr lang="en-US" b="1" dirty="0">
                <a:solidFill>
                  <a:srgbClr val="7000BC"/>
                </a:solidFill>
              </a:rPr>
              <a:t> </a:t>
            </a:r>
            <a:r>
              <a:rPr lang="en-US" b="1" dirty="0" err="1">
                <a:solidFill>
                  <a:srgbClr val="7000BC"/>
                </a:solidFill>
              </a:rPr>
              <a:t>olishga</a:t>
            </a:r>
            <a:r>
              <a:rPr lang="en-US" b="1" dirty="0">
                <a:solidFill>
                  <a:srgbClr val="7000BC"/>
                </a:solidFill>
              </a:rPr>
              <a:t> </a:t>
            </a:r>
            <a:r>
              <a:rPr lang="en-US" b="1" dirty="0" err="1" smtClean="0">
                <a:solidFill>
                  <a:srgbClr val="7000BC"/>
                </a:solidFill>
              </a:rPr>
              <a:t>o'rganadilar</a:t>
            </a:r>
            <a:r>
              <a:rPr lang="en-US" b="1" dirty="0" smtClean="0">
                <a:solidFill>
                  <a:srgbClr val="7000BC"/>
                </a:solidFill>
              </a:rPr>
              <a:t>. </a:t>
            </a:r>
            <a:r>
              <a:rPr lang="en-US" b="1" dirty="0" err="1" smtClean="0">
                <a:solidFill>
                  <a:srgbClr val="7000BC"/>
                </a:solidFill>
              </a:rPr>
              <a:t>Klub</a:t>
            </a:r>
            <a:r>
              <a:rPr lang="en-US" b="1" dirty="0" smtClean="0">
                <a:solidFill>
                  <a:srgbClr val="7000BC"/>
                </a:solidFill>
              </a:rPr>
              <a:t> </a:t>
            </a:r>
            <a:r>
              <a:rPr lang="en-US" b="1" dirty="0" err="1">
                <a:solidFill>
                  <a:srgbClr val="7000BC"/>
                </a:solidFill>
              </a:rPr>
              <a:t>majlisining</a:t>
            </a:r>
            <a:r>
              <a:rPr lang="en-US" b="1" dirty="0">
                <a:solidFill>
                  <a:srgbClr val="7000BC"/>
                </a:solidFill>
              </a:rPr>
              <a:t> </a:t>
            </a:r>
            <a:r>
              <a:rPr lang="en-US" b="1" dirty="0" err="1">
                <a:solidFill>
                  <a:srgbClr val="7000BC"/>
                </a:solidFill>
              </a:rPr>
              <a:t>zarur</a:t>
            </a:r>
            <a:r>
              <a:rPr lang="en-US" b="1" dirty="0">
                <a:solidFill>
                  <a:srgbClr val="7000BC"/>
                </a:solidFill>
              </a:rPr>
              <a:t> </a:t>
            </a:r>
            <a:r>
              <a:rPr lang="en-US" b="1" dirty="0" err="1">
                <a:solidFill>
                  <a:srgbClr val="7000BC"/>
                </a:solidFill>
              </a:rPr>
              <a:t>elementlari</a:t>
            </a:r>
            <a:r>
              <a:rPr lang="en-US" b="1" dirty="0">
                <a:solidFill>
                  <a:srgbClr val="7000BC"/>
                </a:solidFill>
              </a:rPr>
              <a:t> </a:t>
            </a:r>
            <a:r>
              <a:rPr lang="en-US" b="1" dirty="0" err="1">
                <a:solidFill>
                  <a:srgbClr val="7000BC"/>
                </a:solidFill>
              </a:rPr>
              <a:t>o'quvchilarning</a:t>
            </a:r>
            <a:r>
              <a:rPr lang="en-US" b="1" dirty="0">
                <a:solidFill>
                  <a:srgbClr val="7000BC"/>
                </a:solidFill>
              </a:rPr>
              <a:t> </a:t>
            </a:r>
            <a:r>
              <a:rPr lang="en-US" b="1" dirty="0" err="1">
                <a:solidFill>
                  <a:srgbClr val="7000BC"/>
                </a:solidFill>
              </a:rPr>
              <a:t>savollari</a:t>
            </a:r>
            <a:r>
              <a:rPr lang="en-US" b="1" dirty="0">
                <a:solidFill>
                  <a:srgbClr val="7000BC"/>
                </a:solidFill>
              </a:rPr>
              <a:t> </a:t>
            </a:r>
            <a:r>
              <a:rPr lang="en-US" b="1" dirty="0" err="1" smtClean="0">
                <a:solidFill>
                  <a:srgbClr val="7000BC"/>
                </a:solidFill>
              </a:rPr>
              <a:t>va</a:t>
            </a:r>
            <a:r>
              <a:rPr lang="en-US" b="1" dirty="0" smtClean="0">
                <a:solidFill>
                  <a:srgbClr val="7000BC"/>
                </a:solidFill>
              </a:rPr>
              <a:t> </a:t>
            </a:r>
            <a:r>
              <a:rPr lang="en-US" b="1" dirty="0" err="1" smtClean="0">
                <a:solidFill>
                  <a:srgbClr val="7000BC"/>
                </a:solidFill>
              </a:rPr>
              <a:t>javoblaridir</a:t>
            </a:r>
            <a:r>
              <a:rPr lang="en-US" b="1" dirty="0">
                <a:solidFill>
                  <a:srgbClr val="7000BC"/>
                </a:solidFill>
              </a:rPr>
              <a:t>, </a:t>
            </a:r>
            <a:r>
              <a:rPr lang="en-US" b="1" dirty="0" err="1">
                <a:solidFill>
                  <a:srgbClr val="7000BC"/>
                </a:solidFill>
              </a:rPr>
              <a:t>javoblar</a:t>
            </a:r>
            <a:r>
              <a:rPr lang="en-US" b="1" dirty="0">
                <a:solidFill>
                  <a:srgbClr val="7000BC"/>
                </a:solidFill>
              </a:rPr>
              <a:t> </a:t>
            </a:r>
            <a:r>
              <a:rPr lang="en-US" b="1" dirty="0" err="1" smtClean="0">
                <a:solidFill>
                  <a:srgbClr val="7000BC"/>
                </a:solidFill>
              </a:rPr>
              <a:t>topilgan</a:t>
            </a:r>
            <a:r>
              <a:rPr lang="en-US" b="1" dirty="0">
                <a:solidFill>
                  <a:srgbClr val="7000BC"/>
                </a:solidFill>
              </a:rPr>
              <a:t> </a:t>
            </a:r>
            <a:r>
              <a:rPr lang="en-US" b="1" dirty="0" err="1" smtClean="0">
                <a:solidFill>
                  <a:srgbClr val="7000BC"/>
                </a:solidFill>
              </a:rPr>
              <a:t>manbalarning</a:t>
            </a:r>
            <a:r>
              <a:rPr lang="en-US" b="1" dirty="0" smtClean="0">
                <a:solidFill>
                  <a:srgbClr val="7000BC"/>
                </a:solidFill>
              </a:rPr>
              <a:t> </a:t>
            </a:r>
            <a:r>
              <a:rPr lang="en-US" b="1" dirty="0" err="1">
                <a:solidFill>
                  <a:srgbClr val="7000BC"/>
                </a:solidFill>
              </a:rPr>
              <a:t>albatta</a:t>
            </a:r>
            <a:r>
              <a:rPr lang="en-US" b="1" dirty="0">
                <a:solidFill>
                  <a:srgbClr val="7000BC"/>
                </a:solidFill>
              </a:rPr>
              <a:t> </a:t>
            </a:r>
            <a:r>
              <a:rPr lang="en-US" b="1" dirty="0" err="1" smtClean="0">
                <a:solidFill>
                  <a:srgbClr val="7000BC"/>
                </a:solidFill>
              </a:rPr>
              <a:t>ko'rsatilishidir</a:t>
            </a:r>
            <a:r>
              <a:rPr lang="en-US" b="1" dirty="0" smtClean="0">
                <a:solidFill>
                  <a:srgbClr val="7000BC"/>
                </a:solidFill>
              </a:rPr>
              <a:t>. Bu </a:t>
            </a:r>
            <a:r>
              <a:rPr lang="en-US" b="1" dirty="0" err="1">
                <a:solidFill>
                  <a:srgbClr val="7000BC"/>
                </a:solidFill>
              </a:rPr>
              <a:t>ish</a:t>
            </a:r>
            <a:r>
              <a:rPr lang="en-US" b="1" dirty="0">
                <a:solidFill>
                  <a:srgbClr val="7000BC"/>
                </a:solidFill>
              </a:rPr>
              <a:t> </a:t>
            </a:r>
            <a:r>
              <a:rPr lang="en-US" b="1" dirty="0" err="1">
                <a:solidFill>
                  <a:srgbClr val="7000BC"/>
                </a:solidFill>
              </a:rPr>
              <a:t>bilan</a:t>
            </a:r>
            <a:r>
              <a:rPr lang="en-US" b="1" dirty="0">
                <a:solidFill>
                  <a:srgbClr val="7000BC"/>
                </a:solidFill>
              </a:rPr>
              <a:t> </a:t>
            </a:r>
            <a:r>
              <a:rPr lang="en-US" b="1" dirty="0" err="1">
                <a:solidFill>
                  <a:srgbClr val="7000BC"/>
                </a:solidFill>
              </a:rPr>
              <a:t>barcha</a:t>
            </a:r>
            <a:r>
              <a:rPr lang="en-US" b="1" dirty="0">
                <a:solidFill>
                  <a:srgbClr val="7000BC"/>
                </a:solidFill>
              </a:rPr>
              <a:t> </a:t>
            </a:r>
            <a:r>
              <a:rPr lang="en-US" b="1" dirty="0" err="1">
                <a:solidFill>
                  <a:srgbClr val="7000BC"/>
                </a:solidFill>
              </a:rPr>
              <a:t>o'quvchilarni</a:t>
            </a:r>
            <a:r>
              <a:rPr lang="en-US" b="1" dirty="0">
                <a:solidFill>
                  <a:srgbClr val="7000BC"/>
                </a:solidFill>
              </a:rPr>
              <a:t> </a:t>
            </a:r>
            <a:r>
              <a:rPr lang="en-US" b="1" dirty="0" err="1">
                <a:solidFill>
                  <a:srgbClr val="7000BC"/>
                </a:solidFill>
              </a:rPr>
              <a:t>qiziqtirish</a:t>
            </a:r>
            <a:r>
              <a:rPr lang="en-US" b="1" dirty="0">
                <a:solidFill>
                  <a:srgbClr val="7000BC"/>
                </a:solidFill>
              </a:rPr>
              <a:t> </a:t>
            </a:r>
            <a:r>
              <a:rPr lang="en-US" b="1" dirty="0" err="1">
                <a:solidFill>
                  <a:srgbClr val="7000BC"/>
                </a:solidFill>
              </a:rPr>
              <a:t>uchun</a:t>
            </a:r>
            <a:r>
              <a:rPr lang="en-US" b="1" dirty="0">
                <a:solidFill>
                  <a:srgbClr val="7000BC"/>
                </a:solidFill>
              </a:rPr>
              <a:t> </a:t>
            </a:r>
            <a:r>
              <a:rPr lang="en-US" b="1" dirty="0" err="1">
                <a:solidFill>
                  <a:srgbClr val="7000BC"/>
                </a:solidFill>
              </a:rPr>
              <a:t>sinfga</a:t>
            </a:r>
            <a:r>
              <a:rPr lang="en-US" b="1" dirty="0">
                <a:solidFill>
                  <a:srgbClr val="7000BC"/>
                </a:solidFill>
              </a:rPr>
              <a:t> «</a:t>
            </a:r>
            <a:r>
              <a:rPr lang="en-US" b="1" dirty="0" err="1" smtClean="0">
                <a:solidFill>
                  <a:srgbClr val="7000BC"/>
                </a:solidFill>
              </a:rPr>
              <a:t>So'rang</a:t>
            </a:r>
            <a:r>
              <a:rPr lang="en-US" b="1" dirty="0" smtClean="0">
                <a:solidFill>
                  <a:srgbClr val="7000BC"/>
                </a:solidFill>
              </a:rPr>
              <a:t> </a:t>
            </a:r>
            <a:r>
              <a:rPr lang="en-US" b="1" dirty="0" err="1" smtClean="0">
                <a:solidFill>
                  <a:srgbClr val="7000BC"/>
                </a:solidFill>
              </a:rPr>
              <a:t>javob</a:t>
            </a:r>
            <a:r>
              <a:rPr lang="en-US" b="1" dirty="0" smtClean="0">
                <a:solidFill>
                  <a:srgbClr val="7000BC"/>
                </a:solidFill>
              </a:rPr>
              <a:t> </a:t>
            </a:r>
            <a:r>
              <a:rPr lang="en-US" b="1" dirty="0" err="1">
                <a:solidFill>
                  <a:srgbClr val="7000BC"/>
                </a:solidFill>
              </a:rPr>
              <a:t>beramiz</a:t>
            </a:r>
            <a:r>
              <a:rPr lang="en-US" b="1" dirty="0">
                <a:solidFill>
                  <a:srgbClr val="7000BC"/>
                </a:solidFill>
              </a:rPr>
              <a:t>» </a:t>
            </a:r>
            <a:r>
              <a:rPr lang="en-US" b="1" dirty="0" err="1">
                <a:solidFill>
                  <a:srgbClr val="7000BC"/>
                </a:solidFill>
              </a:rPr>
              <a:t>yoki</a:t>
            </a:r>
            <a:r>
              <a:rPr lang="en-US" b="1" dirty="0">
                <a:solidFill>
                  <a:srgbClr val="7000BC"/>
                </a:solidFill>
              </a:rPr>
              <a:t> «</a:t>
            </a:r>
            <a:r>
              <a:rPr lang="en-US" b="1" dirty="0" err="1">
                <a:solidFill>
                  <a:srgbClr val="7000BC"/>
                </a:solidFill>
              </a:rPr>
              <a:t>Nimachining</a:t>
            </a:r>
            <a:r>
              <a:rPr lang="en-US" b="1" dirty="0">
                <a:solidFill>
                  <a:srgbClr val="7000BC"/>
                </a:solidFill>
              </a:rPr>
              <a:t> </a:t>
            </a:r>
            <a:r>
              <a:rPr lang="en-US" b="1" dirty="0" err="1">
                <a:solidFill>
                  <a:srgbClr val="7000BC"/>
                </a:solidFill>
              </a:rPr>
              <a:t>savollari</a:t>
            </a:r>
            <a:r>
              <a:rPr lang="en-US" b="1" dirty="0">
                <a:solidFill>
                  <a:srgbClr val="7000BC"/>
                </a:solidFill>
              </a:rPr>
              <a:t>» </a:t>
            </a:r>
            <a:r>
              <a:rPr lang="en-US" b="1" dirty="0" err="1">
                <a:solidFill>
                  <a:srgbClr val="7000BC"/>
                </a:solidFill>
              </a:rPr>
              <a:t>yozilgan</a:t>
            </a:r>
            <a:r>
              <a:rPr lang="en-US" b="1" dirty="0">
                <a:solidFill>
                  <a:srgbClr val="7000BC"/>
                </a:solidFill>
              </a:rPr>
              <a:t> </a:t>
            </a:r>
            <a:r>
              <a:rPr lang="en-US" b="1" dirty="0" err="1" smtClean="0">
                <a:solidFill>
                  <a:srgbClr val="7000BC"/>
                </a:solidFill>
              </a:rPr>
              <a:t>quti</a:t>
            </a:r>
            <a:r>
              <a:rPr lang="en-US" b="1" dirty="0" smtClean="0">
                <a:solidFill>
                  <a:srgbClr val="7000BC"/>
                </a:solidFill>
              </a:rPr>
              <a:t> </a:t>
            </a:r>
            <a:r>
              <a:rPr lang="en-US" b="1" dirty="0" err="1" smtClean="0">
                <a:solidFill>
                  <a:srgbClr val="7000BC"/>
                </a:solidFill>
              </a:rPr>
              <a:t>qo'yiladi</a:t>
            </a:r>
            <a:r>
              <a:rPr lang="en-US" b="1" dirty="0">
                <a:solidFill>
                  <a:srgbClr val="7000BC"/>
                </a:solidFill>
              </a:rPr>
              <a:t>, </a:t>
            </a:r>
            <a:r>
              <a:rPr lang="en-US" b="1" dirty="0" err="1">
                <a:solidFill>
                  <a:srgbClr val="7000BC"/>
                </a:solidFill>
              </a:rPr>
              <a:t>unga</a:t>
            </a:r>
            <a:r>
              <a:rPr lang="en-US" b="1" dirty="0">
                <a:solidFill>
                  <a:srgbClr val="7000BC"/>
                </a:solidFill>
              </a:rPr>
              <a:t> </a:t>
            </a:r>
            <a:r>
              <a:rPr lang="en-US" b="1" dirty="0" err="1">
                <a:solidFill>
                  <a:srgbClr val="7000BC"/>
                </a:solidFill>
              </a:rPr>
              <a:t>savollar</a:t>
            </a:r>
            <a:r>
              <a:rPr lang="en-US" b="1" dirty="0">
                <a:solidFill>
                  <a:srgbClr val="7000BC"/>
                </a:solidFill>
              </a:rPr>
              <a:t> </a:t>
            </a:r>
            <a:r>
              <a:rPr lang="en-US" b="1" dirty="0" err="1">
                <a:solidFill>
                  <a:srgbClr val="7000BC"/>
                </a:solidFill>
              </a:rPr>
              <a:t>yozilgan</a:t>
            </a:r>
            <a:r>
              <a:rPr lang="en-US" b="1" dirty="0">
                <a:solidFill>
                  <a:srgbClr val="7000BC"/>
                </a:solidFill>
              </a:rPr>
              <a:t> </a:t>
            </a:r>
            <a:r>
              <a:rPr lang="en-US" b="1" dirty="0" err="1">
                <a:solidFill>
                  <a:srgbClr val="7000BC"/>
                </a:solidFill>
              </a:rPr>
              <a:t>varaqchalar</a:t>
            </a:r>
            <a:r>
              <a:rPr lang="en-US" b="1" dirty="0">
                <a:solidFill>
                  <a:srgbClr val="7000BC"/>
                </a:solidFill>
              </a:rPr>
              <a:t> </a:t>
            </a:r>
            <a:r>
              <a:rPr lang="en-US" b="1" dirty="0" err="1">
                <a:solidFill>
                  <a:srgbClr val="7000BC"/>
                </a:solidFill>
              </a:rPr>
              <a:t>solinadi</a:t>
            </a:r>
            <a:r>
              <a:rPr lang="en-US" b="1" dirty="0">
                <a:solidFill>
                  <a:srgbClr val="7000BC"/>
                </a:solidFill>
              </a:rPr>
              <a:t>.</a:t>
            </a:r>
            <a:r>
              <a:rPr lang="en-US" dirty="0">
                <a:solidFill>
                  <a:srgbClr val="7000BC"/>
                </a:solidFill>
              </a:rPr>
              <a:t> </a:t>
            </a:r>
            <a:endParaRPr lang="ru-RU" dirty="0">
              <a:solidFill>
                <a:srgbClr val="7000BC"/>
              </a:solidFill>
            </a:endParaRPr>
          </a:p>
        </p:txBody>
      </p:sp>
    </p:spTree>
  </p:cSld>
  <p:clrMapOvr>
    <a:masterClrMapping/>
  </p:clrMapOvr>
  <p:transition spd="slow">
    <p:wheel spokes="1"/>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Заголовок 1"/>
          <p:cNvSpPr>
            <a:spLocks noGrp="1"/>
          </p:cNvSpPr>
          <p:nvPr>
            <p:ph type="title"/>
          </p:nvPr>
        </p:nvSpPr>
        <p:spPr/>
        <p:txBody>
          <a:bodyPr/>
          <a:lstStyle/>
          <a:p>
            <a:r>
              <a:rPr lang="en-US" smtClean="0">
                <a:solidFill>
                  <a:srgbClr val="FF66FF"/>
                </a:solidFill>
              </a:rPr>
              <a:t>Klub ishi</a:t>
            </a:r>
            <a:endParaRPr lang="ru-RU" smtClean="0"/>
          </a:p>
        </p:txBody>
      </p:sp>
      <p:sp>
        <p:nvSpPr>
          <p:cNvPr id="3" name="Объект 2"/>
          <p:cNvSpPr>
            <a:spLocks noGrp="1"/>
          </p:cNvSpPr>
          <p:nvPr>
            <p:ph idx="1"/>
          </p:nvPr>
        </p:nvSpPr>
        <p:spPr/>
        <p:txBody>
          <a:bodyPr rtlCol="0">
            <a:normAutofit fontScale="85000" lnSpcReduction="20000"/>
          </a:bodyPr>
          <a:lstStyle/>
          <a:p>
            <a:pPr marL="0" indent="0" algn="just" fontAlgn="auto">
              <a:spcAft>
                <a:spcPts val="0"/>
              </a:spcAft>
              <a:buFont typeface="Arial" pitchFamily="34" charset="0"/>
              <a:buNone/>
              <a:defRPr/>
            </a:pPr>
            <a:r>
              <a:rPr lang="en-US" b="1" dirty="0" smtClean="0">
                <a:solidFill>
                  <a:srgbClr val="7000BC"/>
                </a:solidFill>
              </a:rPr>
              <a:t>	</a:t>
            </a:r>
            <a:r>
              <a:rPr lang="en-US" b="1" dirty="0" err="1" smtClean="0">
                <a:solidFill>
                  <a:srgbClr val="7000BC"/>
                </a:solidFill>
              </a:rPr>
              <a:t>Klubning</a:t>
            </a:r>
            <a:r>
              <a:rPr lang="en-US" b="1" dirty="0" smtClean="0">
                <a:solidFill>
                  <a:srgbClr val="7000BC"/>
                </a:solidFill>
              </a:rPr>
              <a:t> </a:t>
            </a:r>
            <a:r>
              <a:rPr lang="en-US" b="1" dirty="0" err="1">
                <a:solidFill>
                  <a:srgbClr val="7000BC"/>
                </a:solidFill>
              </a:rPr>
              <a:t>navbatdagi</a:t>
            </a:r>
            <a:r>
              <a:rPr lang="en-US" b="1" dirty="0">
                <a:solidFill>
                  <a:srgbClr val="7000BC"/>
                </a:solidFill>
              </a:rPr>
              <a:t> </a:t>
            </a:r>
            <a:r>
              <a:rPr lang="en-US" b="1" dirty="0" err="1">
                <a:solidFill>
                  <a:srgbClr val="7000BC"/>
                </a:solidFill>
              </a:rPr>
              <a:t>majlisidan</a:t>
            </a:r>
            <a:r>
              <a:rPr lang="en-US" b="1" dirty="0">
                <a:solidFill>
                  <a:srgbClr val="7000BC"/>
                </a:solidFill>
              </a:rPr>
              <a:t> </a:t>
            </a:r>
            <a:r>
              <a:rPr lang="en-US" b="1" dirty="0" err="1">
                <a:solidFill>
                  <a:srgbClr val="7000BC"/>
                </a:solidFill>
              </a:rPr>
              <a:t>bir</a:t>
            </a:r>
            <a:r>
              <a:rPr lang="en-US" b="1" dirty="0">
                <a:solidFill>
                  <a:srgbClr val="7000BC"/>
                </a:solidFill>
              </a:rPr>
              <a:t> </a:t>
            </a:r>
            <a:r>
              <a:rPr lang="en-US" b="1" dirty="0" err="1">
                <a:solidFill>
                  <a:srgbClr val="7000BC"/>
                </a:solidFill>
              </a:rPr>
              <a:t>hafta</a:t>
            </a:r>
            <a:r>
              <a:rPr lang="en-US" b="1" dirty="0">
                <a:solidFill>
                  <a:srgbClr val="7000BC"/>
                </a:solidFill>
              </a:rPr>
              <a:t> </a:t>
            </a:r>
            <a:r>
              <a:rPr lang="en-US" b="1" dirty="0" err="1">
                <a:solidFill>
                  <a:srgbClr val="7000BC"/>
                </a:solidFill>
              </a:rPr>
              <a:t>oldin</a:t>
            </a:r>
            <a:r>
              <a:rPr lang="en-US" b="1" dirty="0">
                <a:solidFill>
                  <a:srgbClr val="7000BC"/>
                </a:solidFill>
              </a:rPr>
              <a:t> </a:t>
            </a:r>
            <a:r>
              <a:rPr lang="en-US" b="1" dirty="0" err="1" smtClean="0">
                <a:solidFill>
                  <a:srgbClr val="7000BC"/>
                </a:solidFill>
              </a:rPr>
              <a:t>o'qituvchi</a:t>
            </a:r>
            <a:r>
              <a:rPr lang="en-US" b="1" dirty="0" smtClean="0">
                <a:solidFill>
                  <a:srgbClr val="7000BC"/>
                </a:solidFill>
              </a:rPr>
              <a:t> </a:t>
            </a:r>
            <a:r>
              <a:rPr lang="en-US" b="1" dirty="0" err="1" smtClean="0">
                <a:solidFill>
                  <a:srgbClr val="7000BC"/>
                </a:solidFill>
              </a:rPr>
              <a:t>savollarni</a:t>
            </a:r>
            <a:r>
              <a:rPr lang="en-US" b="1" dirty="0" smtClean="0">
                <a:solidFill>
                  <a:srgbClr val="7000BC"/>
                </a:solidFill>
              </a:rPr>
              <a:t> </a:t>
            </a:r>
            <a:r>
              <a:rPr lang="en-US" b="1" dirty="0" err="1">
                <a:solidFill>
                  <a:srgbClr val="7000BC"/>
                </a:solidFill>
              </a:rPr>
              <a:t>mazmuniga</a:t>
            </a:r>
            <a:r>
              <a:rPr lang="en-US" b="1" dirty="0">
                <a:solidFill>
                  <a:srgbClr val="7000BC"/>
                </a:solidFill>
              </a:rPr>
              <a:t> </a:t>
            </a:r>
            <a:r>
              <a:rPr lang="en-US" b="1" dirty="0" err="1">
                <a:solidFill>
                  <a:srgbClr val="7000BC"/>
                </a:solidFill>
              </a:rPr>
              <a:t>qarab</a:t>
            </a:r>
            <a:r>
              <a:rPr lang="en-US" b="1" dirty="0">
                <a:solidFill>
                  <a:srgbClr val="7000BC"/>
                </a:solidFill>
              </a:rPr>
              <a:t> </a:t>
            </a:r>
            <a:r>
              <a:rPr lang="en-US" b="1" dirty="0" err="1">
                <a:solidFill>
                  <a:srgbClr val="7000BC"/>
                </a:solidFill>
              </a:rPr>
              <a:t>guruhlashtiradi</a:t>
            </a:r>
            <a:r>
              <a:rPr lang="en-US" b="1" dirty="0">
                <a:solidFill>
                  <a:srgbClr val="7000BC"/>
                </a:solidFill>
              </a:rPr>
              <a:t>, </a:t>
            </a:r>
            <a:r>
              <a:rPr lang="en-US" b="1" dirty="0" err="1">
                <a:solidFill>
                  <a:srgbClr val="7000BC"/>
                </a:solidFill>
              </a:rPr>
              <a:t>klub</a:t>
            </a:r>
            <a:r>
              <a:rPr lang="en-US" b="1" dirty="0">
                <a:solidFill>
                  <a:srgbClr val="7000BC"/>
                </a:solidFill>
              </a:rPr>
              <a:t> </a:t>
            </a:r>
            <a:r>
              <a:rPr lang="en-US" b="1" dirty="0" err="1">
                <a:solidFill>
                  <a:srgbClr val="7000BC"/>
                </a:solidFill>
              </a:rPr>
              <a:t>a’zolari</a:t>
            </a:r>
            <a:r>
              <a:rPr lang="en-US" b="1" dirty="0">
                <a:solidFill>
                  <a:srgbClr val="7000BC"/>
                </a:solidFill>
              </a:rPr>
              <a:t> </a:t>
            </a:r>
            <a:r>
              <a:rPr lang="en-US" b="1" dirty="0" err="1" smtClean="0">
                <a:solidFill>
                  <a:srgbClr val="7000BC"/>
                </a:solidFill>
              </a:rPr>
              <a:t>orasida</a:t>
            </a:r>
            <a:r>
              <a:rPr lang="en-US" b="1" dirty="0" smtClean="0">
                <a:solidFill>
                  <a:srgbClr val="7000BC"/>
                </a:solidFill>
              </a:rPr>
              <a:t> </a:t>
            </a:r>
            <a:r>
              <a:rPr lang="en-US" b="1" dirty="0" err="1" smtClean="0">
                <a:solidFill>
                  <a:srgbClr val="7000BC"/>
                </a:solidFill>
              </a:rPr>
              <a:t>taqsimlaydi</a:t>
            </a:r>
            <a:r>
              <a:rPr lang="en-US" b="1" dirty="0" smtClean="0">
                <a:solidFill>
                  <a:srgbClr val="7000BC"/>
                </a:solidFill>
              </a:rPr>
              <a:t> </a:t>
            </a:r>
            <a:r>
              <a:rPr lang="en-US" b="1" dirty="0" err="1">
                <a:solidFill>
                  <a:srgbClr val="7000BC"/>
                </a:solidFill>
              </a:rPr>
              <a:t>va</a:t>
            </a:r>
            <a:r>
              <a:rPr lang="en-US" b="1" dirty="0">
                <a:solidFill>
                  <a:srgbClr val="7000BC"/>
                </a:solidFill>
              </a:rPr>
              <a:t> </a:t>
            </a:r>
            <a:r>
              <a:rPr lang="en-US" b="1" dirty="0" err="1">
                <a:solidFill>
                  <a:srgbClr val="7000BC"/>
                </a:solidFill>
              </a:rPr>
              <a:t>javob</a:t>
            </a:r>
            <a:r>
              <a:rPr lang="en-US" b="1" dirty="0">
                <a:solidFill>
                  <a:srgbClr val="7000BC"/>
                </a:solidFill>
              </a:rPr>
              <a:t> </a:t>
            </a:r>
            <a:r>
              <a:rPr lang="en-US" b="1" dirty="0" err="1">
                <a:solidFill>
                  <a:srgbClr val="7000BC"/>
                </a:solidFill>
              </a:rPr>
              <a:t>topishni</a:t>
            </a:r>
            <a:r>
              <a:rPr lang="en-US" b="1" dirty="0">
                <a:solidFill>
                  <a:srgbClr val="7000BC"/>
                </a:solidFill>
              </a:rPr>
              <a:t> </a:t>
            </a:r>
            <a:r>
              <a:rPr lang="en-US" b="1" dirty="0" err="1">
                <a:solidFill>
                  <a:srgbClr val="7000BC"/>
                </a:solidFill>
              </a:rPr>
              <a:t>taklif</a:t>
            </a:r>
            <a:r>
              <a:rPr lang="en-US" b="1" dirty="0">
                <a:solidFill>
                  <a:srgbClr val="7000BC"/>
                </a:solidFill>
              </a:rPr>
              <a:t> </a:t>
            </a:r>
            <a:r>
              <a:rPr lang="en-US" b="1" dirty="0" err="1">
                <a:solidFill>
                  <a:srgbClr val="7000BC"/>
                </a:solidFill>
              </a:rPr>
              <a:t>qiladi</a:t>
            </a:r>
            <a:r>
              <a:rPr lang="en-US" b="1" dirty="0">
                <a:solidFill>
                  <a:srgbClr val="7000BC"/>
                </a:solidFill>
              </a:rPr>
              <a:t>. </a:t>
            </a:r>
            <a:r>
              <a:rPr lang="en-US" b="1" dirty="0" err="1">
                <a:solidFill>
                  <a:srgbClr val="7000BC"/>
                </a:solidFill>
              </a:rPr>
              <a:t>Javoblar</a:t>
            </a:r>
            <a:r>
              <a:rPr lang="en-US" b="1" dirty="0">
                <a:solidFill>
                  <a:srgbClr val="7000BC"/>
                </a:solidFill>
              </a:rPr>
              <a:t> </a:t>
            </a:r>
            <a:r>
              <a:rPr lang="en-US" b="1" dirty="0" err="1" smtClean="0">
                <a:solidFill>
                  <a:srgbClr val="7000BC"/>
                </a:solidFill>
              </a:rPr>
              <a:t>tayyorlash</a:t>
            </a:r>
            <a:r>
              <a:rPr lang="en-US" b="1" dirty="0">
                <a:solidFill>
                  <a:srgbClr val="7000BC"/>
                </a:solidFill>
              </a:rPr>
              <a:t> </a:t>
            </a:r>
            <a:r>
              <a:rPr lang="en-US" b="1" dirty="0" err="1" smtClean="0">
                <a:solidFill>
                  <a:srgbClr val="7000BC"/>
                </a:solidFill>
              </a:rPr>
              <a:t>uchun</a:t>
            </a:r>
            <a:r>
              <a:rPr lang="en-US" b="1" dirty="0" smtClean="0">
                <a:solidFill>
                  <a:srgbClr val="7000BC"/>
                </a:solidFill>
              </a:rPr>
              <a:t> </a:t>
            </a:r>
            <a:r>
              <a:rPr lang="en-US" b="1" dirty="0" err="1" smtClean="0">
                <a:solidFill>
                  <a:srgbClr val="7000BC"/>
                </a:solidFill>
              </a:rPr>
              <a:t>o'qituvchi</a:t>
            </a:r>
            <a:r>
              <a:rPr lang="en-US" b="1" dirty="0" smtClean="0">
                <a:solidFill>
                  <a:srgbClr val="7000BC"/>
                </a:solidFill>
              </a:rPr>
              <a:t> </a:t>
            </a:r>
            <a:r>
              <a:rPr lang="en-US" b="1" dirty="0" err="1">
                <a:solidFill>
                  <a:srgbClr val="7000BC"/>
                </a:solidFill>
              </a:rPr>
              <a:t>klub</a:t>
            </a:r>
            <a:r>
              <a:rPr lang="en-US" b="1" dirty="0">
                <a:solidFill>
                  <a:srgbClr val="7000BC"/>
                </a:solidFill>
              </a:rPr>
              <a:t> </a:t>
            </a:r>
            <a:r>
              <a:rPr lang="en-US" b="1" dirty="0" err="1">
                <a:solidFill>
                  <a:srgbClr val="7000BC"/>
                </a:solidFill>
              </a:rPr>
              <a:t>a’zolariga</a:t>
            </a:r>
            <a:r>
              <a:rPr lang="en-US" b="1" dirty="0">
                <a:solidFill>
                  <a:srgbClr val="7000BC"/>
                </a:solidFill>
              </a:rPr>
              <a:t> </a:t>
            </a:r>
            <a:r>
              <a:rPr lang="en-US" b="1" dirty="0" err="1">
                <a:solidFill>
                  <a:srgbClr val="7000BC"/>
                </a:solidFill>
              </a:rPr>
              <a:t>ma’lumotnoma</a:t>
            </a:r>
            <a:r>
              <a:rPr lang="en-US" b="1" dirty="0">
                <a:solidFill>
                  <a:srgbClr val="7000BC"/>
                </a:solidFill>
              </a:rPr>
              <a:t> </a:t>
            </a:r>
            <a:r>
              <a:rPr lang="en-US" b="1" dirty="0" err="1">
                <a:solidFill>
                  <a:srgbClr val="7000BC"/>
                </a:solidFill>
              </a:rPr>
              <a:t>va</a:t>
            </a:r>
            <a:r>
              <a:rPr lang="en-US" b="1" dirty="0">
                <a:solidFill>
                  <a:srgbClr val="7000BC"/>
                </a:solidFill>
              </a:rPr>
              <a:t> </a:t>
            </a:r>
            <a:r>
              <a:rPr lang="en-US" b="1" dirty="0" err="1" smtClean="0">
                <a:solidFill>
                  <a:srgbClr val="7000BC"/>
                </a:solidFill>
              </a:rPr>
              <a:t>ilmiy-ommabop</a:t>
            </a:r>
            <a:r>
              <a:rPr lang="en-US" b="1" dirty="0" smtClean="0">
                <a:solidFill>
                  <a:srgbClr val="7000BC"/>
                </a:solidFill>
              </a:rPr>
              <a:t> </a:t>
            </a:r>
            <a:r>
              <a:rPr lang="en-US" b="1" dirty="0" err="1" smtClean="0">
                <a:solidFill>
                  <a:srgbClr val="7000BC"/>
                </a:solidFill>
              </a:rPr>
              <a:t>adabiyotga</a:t>
            </a:r>
            <a:r>
              <a:rPr lang="en-US" b="1" dirty="0" smtClean="0">
                <a:solidFill>
                  <a:srgbClr val="7000BC"/>
                </a:solidFill>
              </a:rPr>
              <a:t> </a:t>
            </a:r>
            <a:r>
              <a:rPr lang="en-US" b="1" dirty="0" err="1">
                <a:solidFill>
                  <a:srgbClr val="7000BC"/>
                </a:solidFill>
              </a:rPr>
              <a:t>murojaat</a:t>
            </a:r>
            <a:r>
              <a:rPr lang="en-US" b="1" dirty="0">
                <a:solidFill>
                  <a:srgbClr val="7000BC"/>
                </a:solidFill>
              </a:rPr>
              <a:t> </a:t>
            </a:r>
            <a:r>
              <a:rPr lang="en-US" b="1" dirty="0" err="1">
                <a:solidFill>
                  <a:srgbClr val="7000BC"/>
                </a:solidFill>
              </a:rPr>
              <a:t>qilishni</a:t>
            </a:r>
            <a:r>
              <a:rPr lang="en-US" b="1" dirty="0">
                <a:solidFill>
                  <a:srgbClr val="7000BC"/>
                </a:solidFill>
              </a:rPr>
              <a:t>, agar </a:t>
            </a:r>
            <a:r>
              <a:rPr lang="en-US" b="1" dirty="0" err="1">
                <a:solidFill>
                  <a:srgbClr val="7000BC"/>
                </a:solidFill>
              </a:rPr>
              <a:t>kerak</a:t>
            </a:r>
            <a:r>
              <a:rPr lang="en-US" b="1" dirty="0">
                <a:solidFill>
                  <a:srgbClr val="7000BC"/>
                </a:solidFill>
              </a:rPr>
              <a:t> </a:t>
            </a:r>
            <a:r>
              <a:rPr lang="en-US" b="1" dirty="0" err="1">
                <a:solidFill>
                  <a:srgbClr val="7000BC"/>
                </a:solidFill>
              </a:rPr>
              <a:t>bo'lsa</a:t>
            </a:r>
            <a:r>
              <a:rPr lang="en-US" b="1" dirty="0">
                <a:solidFill>
                  <a:srgbClr val="7000BC"/>
                </a:solidFill>
              </a:rPr>
              <a:t>, </a:t>
            </a:r>
            <a:r>
              <a:rPr lang="en-US" b="1" dirty="0" err="1">
                <a:solidFill>
                  <a:srgbClr val="7000BC"/>
                </a:solidFill>
              </a:rPr>
              <a:t>tabiatda</a:t>
            </a:r>
            <a:r>
              <a:rPr lang="en-US" b="1" dirty="0">
                <a:solidFill>
                  <a:srgbClr val="7000BC"/>
                </a:solidFill>
              </a:rPr>
              <a:t> </a:t>
            </a:r>
            <a:r>
              <a:rPr lang="en-US" b="1" dirty="0" err="1">
                <a:solidFill>
                  <a:srgbClr val="7000BC"/>
                </a:solidFill>
              </a:rPr>
              <a:t>yoki</a:t>
            </a:r>
            <a:r>
              <a:rPr lang="en-US" b="1" dirty="0">
                <a:solidFill>
                  <a:srgbClr val="7000BC"/>
                </a:solidFill>
              </a:rPr>
              <a:t> </a:t>
            </a:r>
            <a:r>
              <a:rPr lang="en-US" b="1" dirty="0" err="1" smtClean="0">
                <a:solidFill>
                  <a:srgbClr val="7000BC"/>
                </a:solidFill>
              </a:rPr>
              <a:t>jonli</a:t>
            </a:r>
            <a:r>
              <a:rPr lang="en-US" b="1" dirty="0" smtClean="0">
                <a:solidFill>
                  <a:srgbClr val="7000BC"/>
                </a:solidFill>
              </a:rPr>
              <a:t> </a:t>
            </a:r>
            <a:r>
              <a:rPr lang="en-US" b="1" dirty="0" err="1" smtClean="0">
                <a:solidFill>
                  <a:srgbClr val="7000BC"/>
                </a:solidFill>
              </a:rPr>
              <a:t>tabiat</a:t>
            </a:r>
            <a:r>
              <a:rPr lang="en-US" b="1" dirty="0" smtClean="0">
                <a:solidFill>
                  <a:srgbClr val="7000BC"/>
                </a:solidFill>
              </a:rPr>
              <a:t> </a:t>
            </a:r>
            <a:r>
              <a:rPr lang="en-US" b="1" dirty="0" err="1">
                <a:solidFill>
                  <a:srgbClr val="7000BC"/>
                </a:solidFill>
              </a:rPr>
              <a:t>burchagida</a:t>
            </a:r>
            <a:r>
              <a:rPr lang="en-US" b="1" dirty="0">
                <a:solidFill>
                  <a:srgbClr val="7000BC"/>
                </a:solidFill>
              </a:rPr>
              <a:t> </a:t>
            </a:r>
            <a:r>
              <a:rPr lang="en-US" b="1" dirty="0" err="1">
                <a:solidFill>
                  <a:srgbClr val="7000BC"/>
                </a:solidFill>
              </a:rPr>
              <a:t>kuzatishlar</a:t>
            </a:r>
            <a:r>
              <a:rPr lang="en-US" b="1" dirty="0">
                <a:solidFill>
                  <a:srgbClr val="7000BC"/>
                </a:solidFill>
              </a:rPr>
              <a:t>, </a:t>
            </a:r>
            <a:r>
              <a:rPr lang="en-US" b="1" dirty="0" err="1">
                <a:solidFill>
                  <a:srgbClr val="7000BC"/>
                </a:solidFill>
              </a:rPr>
              <a:t>oddiy</a:t>
            </a:r>
            <a:r>
              <a:rPr lang="en-US" b="1" dirty="0">
                <a:solidFill>
                  <a:srgbClr val="7000BC"/>
                </a:solidFill>
              </a:rPr>
              <a:t> </a:t>
            </a:r>
            <a:r>
              <a:rPr lang="en-US" b="1" dirty="0" err="1">
                <a:solidFill>
                  <a:srgbClr val="7000BC"/>
                </a:solidFill>
              </a:rPr>
              <a:t>tajribalar</a:t>
            </a:r>
            <a:r>
              <a:rPr lang="en-US" b="1" dirty="0">
                <a:solidFill>
                  <a:srgbClr val="7000BC"/>
                </a:solidFill>
              </a:rPr>
              <a:t> </a:t>
            </a:r>
            <a:r>
              <a:rPr lang="en-US" b="1" dirty="0" err="1">
                <a:solidFill>
                  <a:srgbClr val="7000BC"/>
                </a:solidFill>
              </a:rPr>
              <a:t>o'tkazishni</a:t>
            </a:r>
            <a:r>
              <a:rPr lang="en-US" b="1" dirty="0">
                <a:solidFill>
                  <a:srgbClr val="7000BC"/>
                </a:solidFill>
              </a:rPr>
              <a:t> </a:t>
            </a:r>
            <a:r>
              <a:rPr lang="en-US" b="1" dirty="0" err="1" smtClean="0">
                <a:solidFill>
                  <a:srgbClr val="7000BC"/>
                </a:solidFill>
              </a:rPr>
              <a:t>tavsiya</a:t>
            </a:r>
            <a:r>
              <a:rPr lang="en-US" b="1" dirty="0" smtClean="0">
                <a:solidFill>
                  <a:srgbClr val="7000BC"/>
                </a:solidFill>
              </a:rPr>
              <a:t> </a:t>
            </a:r>
            <a:r>
              <a:rPr lang="en-US" b="1" dirty="0" err="1" smtClean="0">
                <a:solidFill>
                  <a:srgbClr val="7000BC"/>
                </a:solidFill>
              </a:rPr>
              <a:t>qiladi</a:t>
            </a:r>
            <a:r>
              <a:rPr lang="en-US" b="1" dirty="0">
                <a:solidFill>
                  <a:srgbClr val="7000BC"/>
                </a:solidFill>
              </a:rPr>
              <a:t>. </a:t>
            </a:r>
            <a:r>
              <a:rPr lang="en-US" b="1" dirty="0" err="1">
                <a:solidFill>
                  <a:srgbClr val="7000BC"/>
                </a:solidFill>
              </a:rPr>
              <a:t>Savollarga</a:t>
            </a:r>
            <a:r>
              <a:rPr lang="en-US" b="1" dirty="0">
                <a:solidFill>
                  <a:srgbClr val="7000BC"/>
                </a:solidFill>
              </a:rPr>
              <a:t> </a:t>
            </a:r>
            <a:r>
              <a:rPr lang="en-US" b="1" dirty="0" err="1">
                <a:solidFill>
                  <a:srgbClr val="7000BC"/>
                </a:solidFill>
              </a:rPr>
              <a:t>javob</a:t>
            </a:r>
            <a:r>
              <a:rPr lang="en-US" b="1" dirty="0">
                <a:solidFill>
                  <a:srgbClr val="7000BC"/>
                </a:solidFill>
              </a:rPr>
              <a:t> </a:t>
            </a:r>
            <a:r>
              <a:rPr lang="en-US" b="1" dirty="0" err="1">
                <a:solidFill>
                  <a:srgbClr val="7000BC"/>
                </a:solidFill>
              </a:rPr>
              <a:t>berishni</a:t>
            </a:r>
            <a:r>
              <a:rPr lang="en-US" b="1" dirty="0">
                <a:solidFill>
                  <a:srgbClr val="7000BC"/>
                </a:solidFill>
              </a:rPr>
              <a:t> </a:t>
            </a:r>
            <a:r>
              <a:rPr lang="en-US" b="1" dirty="0" err="1">
                <a:solidFill>
                  <a:srgbClr val="7000BC"/>
                </a:solidFill>
              </a:rPr>
              <a:t>jism</a:t>
            </a:r>
            <a:r>
              <a:rPr lang="en-US" b="1" dirty="0">
                <a:solidFill>
                  <a:srgbClr val="7000BC"/>
                </a:solidFill>
              </a:rPr>
              <a:t> </a:t>
            </a:r>
            <a:r>
              <a:rPr lang="en-US" b="1" dirty="0" err="1">
                <a:solidFill>
                  <a:srgbClr val="7000BC"/>
                </a:solidFill>
              </a:rPr>
              <a:t>va</a:t>
            </a:r>
            <a:r>
              <a:rPr lang="en-US" b="1" dirty="0">
                <a:solidFill>
                  <a:srgbClr val="7000BC"/>
                </a:solidFill>
              </a:rPr>
              <a:t> </a:t>
            </a:r>
            <a:r>
              <a:rPr lang="en-US" b="1" dirty="0" err="1">
                <a:solidFill>
                  <a:srgbClr val="7000BC"/>
                </a:solidFill>
              </a:rPr>
              <a:t>hodisalar</a:t>
            </a:r>
            <a:r>
              <a:rPr lang="en-US" b="1" dirty="0">
                <a:solidFill>
                  <a:srgbClr val="7000BC"/>
                </a:solidFill>
              </a:rPr>
              <a:t> (</a:t>
            </a:r>
            <a:r>
              <a:rPr lang="en-US" b="1" dirty="0" err="1" smtClean="0">
                <a:solidFill>
                  <a:srgbClr val="7000BC"/>
                </a:solidFill>
              </a:rPr>
              <a:t>o'simliklar</a:t>
            </a:r>
            <a:r>
              <a:rPr lang="en-US" b="1" dirty="0" smtClean="0">
                <a:solidFill>
                  <a:srgbClr val="7000BC"/>
                </a:solidFill>
              </a:rPr>
              <a:t> </a:t>
            </a:r>
            <a:r>
              <a:rPr lang="en-US" b="1" dirty="0" err="1" smtClean="0">
                <a:solidFill>
                  <a:srgbClr val="7000BC"/>
                </a:solidFill>
              </a:rPr>
              <a:t>gerbariysi</a:t>
            </a:r>
            <a:r>
              <a:rPr lang="en-US" b="1" dirty="0">
                <a:solidFill>
                  <a:srgbClr val="7000BC"/>
                </a:solidFill>
              </a:rPr>
              <a:t>, </a:t>
            </a:r>
            <a:r>
              <a:rPr lang="en-US" b="1" dirty="0" err="1">
                <a:solidFill>
                  <a:srgbClr val="7000BC"/>
                </a:solidFill>
              </a:rPr>
              <a:t>hayvonlar</a:t>
            </a:r>
            <a:r>
              <a:rPr lang="en-US" b="1" dirty="0">
                <a:solidFill>
                  <a:srgbClr val="7000BC"/>
                </a:solidFill>
              </a:rPr>
              <a:t> </a:t>
            </a:r>
            <a:r>
              <a:rPr lang="en-US" b="1" dirty="0" err="1">
                <a:solidFill>
                  <a:srgbClr val="7000BC"/>
                </a:solidFill>
              </a:rPr>
              <a:t>chuchelasi</a:t>
            </a:r>
            <a:r>
              <a:rPr lang="en-US" b="1" dirty="0">
                <a:solidFill>
                  <a:srgbClr val="7000BC"/>
                </a:solidFill>
              </a:rPr>
              <a:t> </a:t>
            </a:r>
            <a:r>
              <a:rPr lang="en-US" b="1" dirty="0" err="1">
                <a:solidFill>
                  <a:srgbClr val="7000BC"/>
                </a:solidFill>
              </a:rPr>
              <a:t>yoki</a:t>
            </a:r>
            <a:r>
              <a:rPr lang="en-US" b="1" dirty="0">
                <a:solidFill>
                  <a:srgbClr val="7000BC"/>
                </a:solidFill>
              </a:rPr>
              <a:t> </a:t>
            </a:r>
            <a:r>
              <a:rPr lang="en-US" b="1" dirty="0" err="1">
                <a:solidFill>
                  <a:srgbClr val="7000BC"/>
                </a:solidFill>
              </a:rPr>
              <a:t>ularning</a:t>
            </a:r>
            <a:r>
              <a:rPr lang="en-US" b="1" dirty="0">
                <a:solidFill>
                  <a:srgbClr val="7000BC"/>
                </a:solidFill>
              </a:rPr>
              <a:t> </a:t>
            </a:r>
            <a:r>
              <a:rPr lang="en-US" b="1" dirty="0" err="1">
                <a:solidFill>
                  <a:srgbClr val="7000BC"/>
                </a:solidFill>
              </a:rPr>
              <a:t>rasmlari</a:t>
            </a:r>
            <a:r>
              <a:rPr lang="en-US" b="1" dirty="0">
                <a:solidFill>
                  <a:srgbClr val="7000BC"/>
                </a:solidFill>
              </a:rPr>
              <a:t>, </a:t>
            </a:r>
            <a:r>
              <a:rPr lang="en-US" b="1" dirty="0" err="1" smtClean="0">
                <a:solidFill>
                  <a:srgbClr val="7000BC"/>
                </a:solidFill>
              </a:rPr>
              <a:t>diapoziv</a:t>
            </a:r>
            <a:r>
              <a:rPr lang="en-US" b="1" dirty="0" smtClean="0">
                <a:solidFill>
                  <a:srgbClr val="7000BC"/>
                </a:solidFill>
              </a:rPr>
              <a:t> </a:t>
            </a:r>
            <a:r>
              <a:rPr lang="en-US" b="1" dirty="0" err="1" smtClean="0">
                <a:solidFill>
                  <a:srgbClr val="7000BC"/>
                </a:solidFill>
              </a:rPr>
              <a:t>diafilm</a:t>
            </a:r>
            <a:r>
              <a:rPr lang="en-US" b="1" dirty="0">
                <a:solidFill>
                  <a:srgbClr val="7000BC"/>
                </a:solidFill>
              </a:rPr>
              <a:t>, </a:t>
            </a:r>
            <a:r>
              <a:rPr lang="en-US" b="1" dirty="0" err="1">
                <a:solidFill>
                  <a:srgbClr val="7000BC"/>
                </a:solidFill>
              </a:rPr>
              <a:t>tajriba</a:t>
            </a:r>
            <a:r>
              <a:rPr lang="en-US" b="1" dirty="0">
                <a:solidFill>
                  <a:srgbClr val="7000BC"/>
                </a:solidFill>
              </a:rPr>
              <a:t> </a:t>
            </a:r>
            <a:r>
              <a:rPr lang="en-US" b="1" dirty="0" err="1">
                <a:solidFill>
                  <a:srgbClr val="7000BC"/>
                </a:solidFill>
              </a:rPr>
              <a:t>va</a:t>
            </a:r>
            <a:r>
              <a:rPr lang="en-US" b="1" dirty="0">
                <a:solidFill>
                  <a:srgbClr val="7000BC"/>
                </a:solidFill>
              </a:rPr>
              <a:t> </a:t>
            </a:r>
            <a:r>
              <a:rPr lang="en-US" b="1" dirty="0" err="1">
                <a:solidFill>
                  <a:srgbClr val="7000BC"/>
                </a:solidFill>
              </a:rPr>
              <a:t>hokazolar</a:t>
            </a:r>
            <a:r>
              <a:rPr lang="en-US" b="1" dirty="0">
                <a:solidFill>
                  <a:srgbClr val="7000BC"/>
                </a:solidFill>
              </a:rPr>
              <a:t>)</a:t>
            </a:r>
            <a:r>
              <a:rPr lang="en-US" b="1" dirty="0" err="1">
                <a:solidFill>
                  <a:srgbClr val="7000BC"/>
                </a:solidFill>
              </a:rPr>
              <a:t>ni</a:t>
            </a:r>
            <a:r>
              <a:rPr lang="en-US" b="1" dirty="0">
                <a:solidFill>
                  <a:srgbClr val="7000BC"/>
                </a:solidFill>
              </a:rPr>
              <a:t> </a:t>
            </a:r>
            <a:r>
              <a:rPr lang="en-US" b="1" dirty="0" err="1">
                <a:solidFill>
                  <a:srgbClr val="7000BC"/>
                </a:solidFill>
              </a:rPr>
              <a:t>ko'rsatish</a:t>
            </a:r>
            <a:r>
              <a:rPr lang="en-US" b="1" dirty="0">
                <a:solidFill>
                  <a:srgbClr val="7000BC"/>
                </a:solidFill>
              </a:rPr>
              <a:t> </a:t>
            </a:r>
            <a:r>
              <a:rPr lang="en-US" b="1" dirty="0" err="1">
                <a:solidFill>
                  <a:srgbClr val="7000BC"/>
                </a:solidFill>
              </a:rPr>
              <a:t>bilan</a:t>
            </a:r>
            <a:r>
              <a:rPr lang="en-US" b="1" dirty="0">
                <a:solidFill>
                  <a:srgbClr val="7000BC"/>
                </a:solidFill>
              </a:rPr>
              <a:t> </a:t>
            </a:r>
            <a:r>
              <a:rPr lang="en-US" b="1" dirty="0" err="1">
                <a:solidFill>
                  <a:srgbClr val="7000BC"/>
                </a:solidFill>
              </a:rPr>
              <a:t>olib</a:t>
            </a:r>
            <a:r>
              <a:rPr lang="en-US" b="1" dirty="0">
                <a:solidFill>
                  <a:srgbClr val="7000BC"/>
                </a:solidFill>
              </a:rPr>
              <a:t> </a:t>
            </a:r>
            <a:r>
              <a:rPr lang="en-US" b="1" dirty="0" err="1">
                <a:solidFill>
                  <a:srgbClr val="7000BC"/>
                </a:solidFill>
              </a:rPr>
              <a:t>borgan</a:t>
            </a:r>
            <a:r>
              <a:rPr lang="en-US" b="1" dirty="0">
                <a:solidFill>
                  <a:srgbClr val="7000BC"/>
                </a:solidFill>
              </a:rPr>
              <a:t> </a:t>
            </a:r>
            <a:r>
              <a:rPr lang="en-US" b="1" dirty="0" err="1" smtClean="0">
                <a:solidFill>
                  <a:srgbClr val="7000BC"/>
                </a:solidFill>
              </a:rPr>
              <a:t>ma’qul</a:t>
            </a:r>
            <a:r>
              <a:rPr lang="en-US" b="1" dirty="0" smtClean="0">
                <a:solidFill>
                  <a:srgbClr val="7000BC"/>
                </a:solidFill>
              </a:rPr>
              <a:t>.</a:t>
            </a:r>
            <a:endParaRPr lang="ru-RU" b="1" dirty="0">
              <a:solidFill>
                <a:srgbClr val="7000BC"/>
              </a:solidFill>
            </a:endParaRPr>
          </a:p>
        </p:txBody>
      </p:sp>
    </p:spTree>
  </p:cSld>
  <p:clrMapOvr>
    <a:masterClrMapping/>
  </p:clrMapOvr>
  <p:transition spd="slow">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Заголовок 1"/>
          <p:cNvSpPr>
            <a:spLocks noGrp="1"/>
          </p:cNvSpPr>
          <p:nvPr>
            <p:ph type="title"/>
          </p:nvPr>
        </p:nvSpPr>
        <p:spPr/>
        <p:txBody>
          <a:bodyPr/>
          <a:lstStyle/>
          <a:p>
            <a:r>
              <a:rPr lang="en-US" smtClean="0">
                <a:solidFill>
                  <a:srgbClr val="FF66FF"/>
                </a:solidFill>
              </a:rPr>
              <a:t>Klub ishi</a:t>
            </a:r>
            <a:endParaRPr lang="ru-RU" smtClean="0"/>
          </a:p>
        </p:txBody>
      </p:sp>
      <p:sp>
        <p:nvSpPr>
          <p:cNvPr id="3" name="Объект 2"/>
          <p:cNvSpPr>
            <a:spLocks noGrp="1"/>
          </p:cNvSpPr>
          <p:nvPr>
            <p:ph idx="1"/>
          </p:nvPr>
        </p:nvSpPr>
        <p:spPr/>
        <p:txBody>
          <a:bodyPr rtlCol="0">
            <a:normAutofit fontScale="77500" lnSpcReduction="20000"/>
          </a:bodyPr>
          <a:lstStyle/>
          <a:p>
            <a:pPr marL="0" indent="0" algn="just" fontAlgn="auto">
              <a:spcAft>
                <a:spcPts val="0"/>
              </a:spcAft>
              <a:buFont typeface="Arial" pitchFamily="34" charset="0"/>
              <a:buNone/>
              <a:defRPr/>
            </a:pPr>
            <a:r>
              <a:rPr lang="en-US" b="1" dirty="0" smtClean="0">
                <a:solidFill>
                  <a:srgbClr val="7000BC"/>
                </a:solidFill>
              </a:rPr>
              <a:t>	</a:t>
            </a:r>
            <a:r>
              <a:rPr lang="en-US" b="1" dirty="0" err="1" smtClean="0">
                <a:solidFill>
                  <a:srgbClr val="7000BC"/>
                </a:solidFill>
              </a:rPr>
              <a:t>Klub</a:t>
            </a:r>
            <a:r>
              <a:rPr lang="en-US" b="1" dirty="0" smtClean="0">
                <a:solidFill>
                  <a:srgbClr val="7000BC"/>
                </a:solidFill>
              </a:rPr>
              <a:t> </a:t>
            </a:r>
            <a:r>
              <a:rPr lang="en-US" b="1" dirty="0" err="1">
                <a:solidFill>
                  <a:srgbClr val="7000BC"/>
                </a:solidFill>
              </a:rPr>
              <a:t>mashg'ulotlarini</a:t>
            </a:r>
            <a:r>
              <a:rPr lang="en-US" b="1" dirty="0">
                <a:solidFill>
                  <a:srgbClr val="7000BC"/>
                </a:solidFill>
              </a:rPr>
              <a:t> </a:t>
            </a:r>
            <a:r>
              <a:rPr lang="en-US" b="1" dirty="0" err="1">
                <a:solidFill>
                  <a:srgbClr val="7000BC"/>
                </a:solidFill>
              </a:rPr>
              <a:t>o'tkazishga</a:t>
            </a:r>
            <a:r>
              <a:rPr lang="en-US" b="1" dirty="0">
                <a:solidFill>
                  <a:srgbClr val="7000BC"/>
                </a:solidFill>
              </a:rPr>
              <a:t> </a:t>
            </a:r>
            <a:r>
              <a:rPr lang="en-US" b="1" dirty="0" err="1">
                <a:solidFill>
                  <a:srgbClr val="7000BC"/>
                </a:solidFill>
              </a:rPr>
              <a:t>bunday</a:t>
            </a:r>
            <a:r>
              <a:rPr lang="en-US" b="1" dirty="0">
                <a:solidFill>
                  <a:srgbClr val="7000BC"/>
                </a:solidFill>
              </a:rPr>
              <a:t> </a:t>
            </a:r>
            <a:r>
              <a:rPr lang="en-US" b="1" dirty="0" err="1">
                <a:solidFill>
                  <a:srgbClr val="7000BC"/>
                </a:solidFill>
              </a:rPr>
              <a:t>tayyorgarlik</a:t>
            </a:r>
            <a:r>
              <a:rPr lang="en-US" b="1" dirty="0">
                <a:solidFill>
                  <a:srgbClr val="7000BC"/>
                </a:solidFill>
              </a:rPr>
              <a:t> </a:t>
            </a:r>
            <a:r>
              <a:rPr lang="en-US" b="1" dirty="0" err="1" smtClean="0">
                <a:solidFill>
                  <a:srgbClr val="7000BC"/>
                </a:solidFill>
              </a:rPr>
              <a:t>bolalarda</a:t>
            </a:r>
            <a:r>
              <a:rPr lang="en-US" b="1" dirty="0" smtClean="0">
                <a:solidFill>
                  <a:srgbClr val="7000BC"/>
                </a:solidFill>
              </a:rPr>
              <a:t> </a:t>
            </a:r>
            <a:r>
              <a:rPr lang="en-US" b="1" dirty="0" err="1" smtClean="0">
                <a:solidFill>
                  <a:srgbClr val="7000BC"/>
                </a:solidFill>
              </a:rPr>
              <a:t>faqat</a:t>
            </a:r>
            <a:r>
              <a:rPr lang="en-US" b="1" dirty="0" smtClean="0">
                <a:solidFill>
                  <a:srgbClr val="7000BC"/>
                </a:solidFill>
              </a:rPr>
              <a:t> </a:t>
            </a:r>
            <a:r>
              <a:rPr lang="en-US" b="1" dirty="0" err="1">
                <a:solidFill>
                  <a:srgbClr val="7000BC"/>
                </a:solidFill>
              </a:rPr>
              <a:t>kuzatuvchanlikni</a:t>
            </a:r>
            <a:r>
              <a:rPr lang="en-US" b="1" dirty="0">
                <a:solidFill>
                  <a:srgbClr val="7000BC"/>
                </a:solidFill>
              </a:rPr>
              <a:t>, </a:t>
            </a:r>
            <a:r>
              <a:rPr lang="en-US" b="1" dirty="0" err="1">
                <a:solidFill>
                  <a:srgbClr val="7000BC"/>
                </a:solidFill>
              </a:rPr>
              <a:t>qo'shimcha</a:t>
            </a:r>
            <a:r>
              <a:rPr lang="en-US" b="1" dirty="0">
                <a:solidFill>
                  <a:srgbClr val="7000BC"/>
                </a:solidFill>
              </a:rPr>
              <a:t> </a:t>
            </a:r>
            <a:r>
              <a:rPr lang="en-US" b="1" dirty="0" err="1">
                <a:solidFill>
                  <a:srgbClr val="7000BC"/>
                </a:solidFill>
              </a:rPr>
              <a:t>adabiyot</a:t>
            </a:r>
            <a:r>
              <a:rPr lang="en-US" b="1" dirty="0">
                <a:solidFill>
                  <a:srgbClr val="7000BC"/>
                </a:solidFill>
              </a:rPr>
              <a:t> </a:t>
            </a:r>
            <a:r>
              <a:rPr lang="en-US" b="1" dirty="0" err="1">
                <a:solidFill>
                  <a:srgbClr val="7000BC"/>
                </a:solidFill>
              </a:rPr>
              <a:t>bilan</a:t>
            </a:r>
            <a:r>
              <a:rPr lang="en-US" b="1" dirty="0">
                <a:solidFill>
                  <a:srgbClr val="7000BC"/>
                </a:solidFill>
              </a:rPr>
              <a:t> </a:t>
            </a:r>
            <a:r>
              <a:rPr lang="en-US" b="1" dirty="0" err="1">
                <a:solidFill>
                  <a:srgbClr val="7000BC"/>
                </a:solidFill>
              </a:rPr>
              <a:t>ishlash</a:t>
            </a:r>
            <a:r>
              <a:rPr lang="en-US" b="1" dirty="0">
                <a:solidFill>
                  <a:srgbClr val="7000BC"/>
                </a:solidFill>
              </a:rPr>
              <a:t> </a:t>
            </a:r>
            <a:r>
              <a:rPr lang="en-US" b="1" dirty="0" err="1" smtClean="0">
                <a:solidFill>
                  <a:srgbClr val="7000BC"/>
                </a:solidFill>
              </a:rPr>
              <a:t>va</a:t>
            </a:r>
            <a:r>
              <a:rPr lang="en-US" b="1" dirty="0" smtClean="0">
                <a:solidFill>
                  <a:srgbClr val="7000BC"/>
                </a:solidFill>
              </a:rPr>
              <a:t> </a:t>
            </a:r>
            <a:r>
              <a:rPr lang="en-US" b="1" dirty="0" err="1" smtClean="0">
                <a:solidFill>
                  <a:srgbClr val="7000BC"/>
                </a:solidFill>
              </a:rPr>
              <a:t>savollarga</a:t>
            </a:r>
            <a:r>
              <a:rPr lang="en-US" b="1" dirty="0" smtClean="0">
                <a:solidFill>
                  <a:srgbClr val="7000BC"/>
                </a:solidFill>
              </a:rPr>
              <a:t> </a:t>
            </a:r>
            <a:r>
              <a:rPr lang="en-US" b="1" dirty="0" err="1">
                <a:solidFill>
                  <a:srgbClr val="7000BC"/>
                </a:solidFill>
              </a:rPr>
              <a:t>to'g'ri</a:t>
            </a:r>
            <a:r>
              <a:rPr lang="en-US" b="1" dirty="0">
                <a:solidFill>
                  <a:srgbClr val="7000BC"/>
                </a:solidFill>
              </a:rPr>
              <a:t> </a:t>
            </a:r>
            <a:r>
              <a:rPr lang="en-US" b="1" dirty="0" err="1">
                <a:solidFill>
                  <a:srgbClr val="7000BC"/>
                </a:solidFill>
              </a:rPr>
              <a:t>javob</a:t>
            </a:r>
            <a:r>
              <a:rPr lang="en-US" b="1" dirty="0">
                <a:solidFill>
                  <a:srgbClr val="7000BC"/>
                </a:solidFill>
              </a:rPr>
              <a:t> </a:t>
            </a:r>
            <a:r>
              <a:rPr lang="en-US" b="1" dirty="0" err="1">
                <a:solidFill>
                  <a:srgbClr val="7000BC"/>
                </a:solidFill>
              </a:rPr>
              <a:t>berish</a:t>
            </a:r>
            <a:r>
              <a:rPr lang="en-US" b="1" dirty="0">
                <a:solidFill>
                  <a:srgbClr val="7000BC"/>
                </a:solidFill>
              </a:rPr>
              <a:t> </a:t>
            </a:r>
            <a:r>
              <a:rPr lang="en-US" b="1" dirty="0" err="1">
                <a:solidFill>
                  <a:srgbClr val="7000BC"/>
                </a:solidFill>
              </a:rPr>
              <a:t>uquvinigina</a:t>
            </a:r>
            <a:r>
              <a:rPr lang="en-US" b="1" dirty="0">
                <a:solidFill>
                  <a:srgbClr val="7000BC"/>
                </a:solidFill>
              </a:rPr>
              <a:t> </a:t>
            </a:r>
            <a:r>
              <a:rPr lang="en-US" b="1" dirty="0" err="1">
                <a:solidFill>
                  <a:srgbClr val="7000BC"/>
                </a:solidFill>
              </a:rPr>
              <a:t>emas</a:t>
            </a:r>
            <a:r>
              <a:rPr lang="en-US" b="1" dirty="0">
                <a:solidFill>
                  <a:srgbClr val="7000BC"/>
                </a:solidFill>
              </a:rPr>
              <a:t>, </a:t>
            </a:r>
            <a:r>
              <a:rPr lang="en-US" b="1" dirty="0" err="1">
                <a:solidFill>
                  <a:srgbClr val="7000BC"/>
                </a:solidFill>
              </a:rPr>
              <a:t>balki</a:t>
            </a:r>
            <a:r>
              <a:rPr lang="en-US" b="1" dirty="0">
                <a:solidFill>
                  <a:srgbClr val="7000BC"/>
                </a:solidFill>
              </a:rPr>
              <a:t> </a:t>
            </a:r>
            <a:r>
              <a:rPr lang="en-US" b="1" dirty="0" err="1" smtClean="0">
                <a:solidFill>
                  <a:srgbClr val="7000BC"/>
                </a:solidFill>
              </a:rPr>
              <a:t>ko'rsatish</a:t>
            </a:r>
            <a:r>
              <a:rPr lang="en-US" b="1" dirty="0" smtClean="0">
                <a:solidFill>
                  <a:srgbClr val="7000BC"/>
                </a:solidFill>
              </a:rPr>
              <a:t> </a:t>
            </a:r>
            <a:r>
              <a:rPr lang="en-US" b="1" dirty="0" err="1" smtClean="0">
                <a:solidFill>
                  <a:srgbClr val="7000BC"/>
                </a:solidFill>
              </a:rPr>
              <a:t>uchun</a:t>
            </a:r>
            <a:r>
              <a:rPr lang="en-US" b="1" dirty="0" smtClean="0">
                <a:solidFill>
                  <a:srgbClr val="7000BC"/>
                </a:solidFill>
              </a:rPr>
              <a:t> </a:t>
            </a:r>
            <a:r>
              <a:rPr lang="en-US" b="1" dirty="0">
                <a:solidFill>
                  <a:srgbClr val="7000BC"/>
                </a:solidFill>
              </a:rPr>
              <a:t>material </a:t>
            </a:r>
            <a:r>
              <a:rPr lang="en-US" b="1" dirty="0" err="1">
                <a:solidFill>
                  <a:srgbClr val="7000BC"/>
                </a:solidFill>
              </a:rPr>
              <a:t>tanlash</a:t>
            </a:r>
            <a:r>
              <a:rPr lang="en-US" b="1" dirty="0">
                <a:solidFill>
                  <a:srgbClr val="7000BC"/>
                </a:solidFill>
              </a:rPr>
              <a:t> </a:t>
            </a:r>
            <a:r>
              <a:rPr lang="en-US" b="1" dirty="0" err="1">
                <a:solidFill>
                  <a:srgbClr val="7000BC"/>
                </a:solidFill>
              </a:rPr>
              <a:t>uquvlarini</a:t>
            </a:r>
            <a:r>
              <a:rPr lang="en-US" b="1" dirty="0">
                <a:solidFill>
                  <a:srgbClr val="7000BC"/>
                </a:solidFill>
              </a:rPr>
              <a:t> ham </a:t>
            </a:r>
            <a:r>
              <a:rPr lang="en-US" b="1" dirty="0" err="1">
                <a:solidFill>
                  <a:srgbClr val="7000BC"/>
                </a:solidFill>
              </a:rPr>
              <a:t>rivojlantiradi</a:t>
            </a:r>
            <a:r>
              <a:rPr lang="en-US" b="1" dirty="0">
                <a:solidFill>
                  <a:srgbClr val="7000BC"/>
                </a:solidFill>
              </a:rPr>
              <a:t>, </a:t>
            </a:r>
            <a:r>
              <a:rPr lang="en-US" b="1" dirty="0" err="1" smtClean="0">
                <a:solidFill>
                  <a:srgbClr val="7000BC"/>
                </a:solidFill>
              </a:rPr>
              <a:t>javoblarni</a:t>
            </a:r>
            <a:r>
              <a:rPr lang="en-US" b="1" dirty="0" smtClean="0">
                <a:solidFill>
                  <a:srgbClr val="7000BC"/>
                </a:solidFill>
              </a:rPr>
              <a:t> </a:t>
            </a:r>
            <a:r>
              <a:rPr lang="en-US" b="1" dirty="0" err="1" smtClean="0">
                <a:solidFill>
                  <a:srgbClr val="7000BC"/>
                </a:solidFill>
              </a:rPr>
              <a:t>ancha</a:t>
            </a:r>
            <a:r>
              <a:rPr lang="en-US" b="1" dirty="0" smtClean="0">
                <a:solidFill>
                  <a:srgbClr val="7000BC"/>
                </a:solidFill>
              </a:rPr>
              <a:t> </a:t>
            </a:r>
            <a:r>
              <a:rPr lang="en-US" b="1" dirty="0" err="1">
                <a:solidFill>
                  <a:srgbClr val="7000BC"/>
                </a:solidFill>
              </a:rPr>
              <a:t>isbotli</a:t>
            </a:r>
            <a:r>
              <a:rPr lang="en-US" b="1" dirty="0">
                <a:solidFill>
                  <a:srgbClr val="7000BC"/>
                </a:solidFill>
              </a:rPr>
              <a:t> </a:t>
            </a:r>
            <a:r>
              <a:rPr lang="en-US" b="1" dirty="0" err="1">
                <a:solidFill>
                  <a:srgbClr val="7000BC"/>
                </a:solidFill>
              </a:rPr>
              <a:t>va</a:t>
            </a:r>
            <a:r>
              <a:rPr lang="en-US" b="1" dirty="0">
                <a:solidFill>
                  <a:srgbClr val="7000BC"/>
                </a:solidFill>
              </a:rPr>
              <a:t> </a:t>
            </a:r>
            <a:r>
              <a:rPr lang="en-US" b="1" dirty="0" err="1">
                <a:solidFill>
                  <a:srgbClr val="7000BC"/>
                </a:solidFill>
              </a:rPr>
              <a:t>esda</a:t>
            </a:r>
            <a:r>
              <a:rPr lang="en-US" b="1" dirty="0">
                <a:solidFill>
                  <a:srgbClr val="7000BC"/>
                </a:solidFill>
              </a:rPr>
              <a:t> </a:t>
            </a:r>
            <a:r>
              <a:rPr lang="en-US" b="1" dirty="0" err="1">
                <a:solidFill>
                  <a:srgbClr val="7000BC"/>
                </a:solidFill>
              </a:rPr>
              <a:t>qoluvchi</a:t>
            </a:r>
            <a:r>
              <a:rPr lang="en-US" b="1" dirty="0">
                <a:solidFill>
                  <a:srgbClr val="7000BC"/>
                </a:solidFill>
              </a:rPr>
              <a:t> </a:t>
            </a:r>
            <a:r>
              <a:rPr lang="en-US" b="1" dirty="0" err="1">
                <a:solidFill>
                  <a:srgbClr val="7000BC"/>
                </a:solidFill>
              </a:rPr>
              <a:t>bo'lishini</a:t>
            </a:r>
            <a:r>
              <a:rPr lang="en-US" b="1" dirty="0">
                <a:solidFill>
                  <a:srgbClr val="7000BC"/>
                </a:solidFill>
              </a:rPr>
              <a:t> </a:t>
            </a:r>
            <a:r>
              <a:rPr lang="en-US" b="1" dirty="0" err="1">
                <a:solidFill>
                  <a:srgbClr val="7000BC"/>
                </a:solidFill>
              </a:rPr>
              <a:t>ta’minlaydi</a:t>
            </a:r>
            <a:r>
              <a:rPr lang="en-US" b="1" dirty="0">
                <a:solidFill>
                  <a:srgbClr val="7000BC"/>
                </a:solidFill>
              </a:rPr>
              <a:t>, </a:t>
            </a:r>
            <a:r>
              <a:rPr lang="en-US" b="1" dirty="0" err="1">
                <a:solidFill>
                  <a:srgbClr val="7000BC"/>
                </a:solidFill>
              </a:rPr>
              <a:t>boshqa</a:t>
            </a:r>
            <a:r>
              <a:rPr lang="en-US" b="1" dirty="0">
                <a:solidFill>
                  <a:srgbClr val="7000BC"/>
                </a:solidFill>
              </a:rPr>
              <a:t> </a:t>
            </a:r>
            <a:r>
              <a:rPr lang="en-US" b="1" dirty="0" err="1" smtClean="0">
                <a:solidFill>
                  <a:srgbClr val="7000BC"/>
                </a:solidFill>
              </a:rPr>
              <a:t>klub</a:t>
            </a:r>
            <a:r>
              <a:rPr lang="en-US" b="1" dirty="0" smtClean="0">
                <a:solidFill>
                  <a:srgbClr val="7000BC"/>
                </a:solidFill>
              </a:rPr>
              <a:t> </a:t>
            </a:r>
            <a:r>
              <a:rPr lang="en-US" b="1" dirty="0" err="1" smtClean="0">
                <a:solidFill>
                  <a:srgbClr val="7000BC"/>
                </a:solidFill>
              </a:rPr>
              <a:t>a’zolarida</a:t>
            </a:r>
            <a:r>
              <a:rPr lang="en-US" b="1" dirty="0" smtClean="0">
                <a:solidFill>
                  <a:srgbClr val="7000BC"/>
                </a:solidFill>
              </a:rPr>
              <a:t> </a:t>
            </a:r>
            <a:r>
              <a:rPr lang="en-US" b="1" dirty="0">
                <a:solidFill>
                  <a:srgbClr val="7000BC"/>
                </a:solidFill>
              </a:rPr>
              <a:t>ham </a:t>
            </a:r>
            <a:r>
              <a:rPr lang="en-US" b="1" dirty="0" err="1">
                <a:solidFill>
                  <a:srgbClr val="7000BC"/>
                </a:solidFill>
              </a:rPr>
              <a:t>savollarni</a:t>
            </a:r>
            <a:r>
              <a:rPr lang="en-US" b="1" dirty="0">
                <a:solidFill>
                  <a:srgbClr val="7000BC"/>
                </a:solidFill>
              </a:rPr>
              <a:t> </a:t>
            </a:r>
            <a:r>
              <a:rPr lang="en-US" b="1" dirty="0" err="1">
                <a:solidFill>
                  <a:srgbClr val="7000BC"/>
                </a:solidFill>
              </a:rPr>
              <a:t>chuqur</a:t>
            </a:r>
            <a:r>
              <a:rPr lang="en-US" b="1" dirty="0">
                <a:solidFill>
                  <a:srgbClr val="7000BC"/>
                </a:solidFill>
              </a:rPr>
              <a:t> </a:t>
            </a:r>
            <a:r>
              <a:rPr lang="en-US" b="1" dirty="0" err="1">
                <a:solidFill>
                  <a:srgbClr val="7000BC"/>
                </a:solidFill>
              </a:rPr>
              <a:t>va</a:t>
            </a:r>
            <a:r>
              <a:rPr lang="en-US" b="1" dirty="0">
                <a:solidFill>
                  <a:srgbClr val="7000BC"/>
                </a:solidFill>
              </a:rPr>
              <a:t> </a:t>
            </a:r>
            <a:r>
              <a:rPr lang="en-US" b="1" dirty="0" err="1">
                <a:solidFill>
                  <a:srgbClr val="7000BC"/>
                </a:solidFill>
              </a:rPr>
              <a:t>qiziqarli</a:t>
            </a:r>
            <a:r>
              <a:rPr lang="en-US" b="1" dirty="0">
                <a:solidFill>
                  <a:srgbClr val="7000BC"/>
                </a:solidFill>
              </a:rPr>
              <a:t> </a:t>
            </a:r>
            <a:r>
              <a:rPr lang="en-US" b="1" dirty="0" err="1">
                <a:solidFill>
                  <a:srgbClr val="7000BC"/>
                </a:solidFill>
              </a:rPr>
              <a:t>yoritishga</a:t>
            </a:r>
            <a:r>
              <a:rPr lang="en-US" b="1" dirty="0">
                <a:solidFill>
                  <a:srgbClr val="7000BC"/>
                </a:solidFill>
              </a:rPr>
              <a:t> </a:t>
            </a:r>
            <a:r>
              <a:rPr lang="en-US" b="1" dirty="0" err="1" smtClean="0">
                <a:solidFill>
                  <a:srgbClr val="7000BC"/>
                </a:solidFill>
              </a:rPr>
              <a:t>intilishni</a:t>
            </a:r>
            <a:r>
              <a:rPr lang="en-US" b="1" dirty="0" smtClean="0">
                <a:solidFill>
                  <a:srgbClr val="7000BC"/>
                </a:solidFill>
              </a:rPr>
              <a:t> </a:t>
            </a:r>
            <a:r>
              <a:rPr lang="en-US" b="1" dirty="0" err="1" smtClean="0">
                <a:solidFill>
                  <a:srgbClr val="7000BC"/>
                </a:solidFill>
              </a:rPr>
              <a:t>vujudga</a:t>
            </a:r>
            <a:r>
              <a:rPr lang="en-US" b="1" dirty="0" smtClean="0">
                <a:solidFill>
                  <a:srgbClr val="7000BC"/>
                </a:solidFill>
              </a:rPr>
              <a:t> </a:t>
            </a:r>
            <a:r>
              <a:rPr lang="en-US" b="1" dirty="0" err="1">
                <a:solidFill>
                  <a:srgbClr val="7000BC"/>
                </a:solidFill>
              </a:rPr>
              <a:t>keltiradi</a:t>
            </a:r>
            <a:r>
              <a:rPr lang="en-US" b="1" dirty="0">
                <a:solidFill>
                  <a:srgbClr val="7000BC"/>
                </a:solidFill>
              </a:rPr>
              <a:t>.</a:t>
            </a:r>
            <a:br>
              <a:rPr lang="en-US" b="1" dirty="0">
                <a:solidFill>
                  <a:srgbClr val="7000BC"/>
                </a:solidFill>
              </a:rPr>
            </a:br>
            <a:r>
              <a:rPr lang="en-US" b="1" dirty="0" smtClean="0">
                <a:solidFill>
                  <a:srgbClr val="7000BC"/>
                </a:solidFill>
              </a:rPr>
              <a:t>	</a:t>
            </a:r>
            <a:r>
              <a:rPr lang="en-US" b="1" dirty="0" err="1" smtClean="0">
                <a:solidFill>
                  <a:srgbClr val="7000BC"/>
                </a:solidFill>
              </a:rPr>
              <a:t>Klub</a:t>
            </a:r>
            <a:r>
              <a:rPr lang="en-US" b="1" dirty="0" smtClean="0">
                <a:solidFill>
                  <a:srgbClr val="7000BC"/>
                </a:solidFill>
              </a:rPr>
              <a:t> </a:t>
            </a:r>
            <a:r>
              <a:rPr lang="en-US" b="1" dirty="0" err="1">
                <a:solidFill>
                  <a:srgbClr val="7000BC"/>
                </a:solidFill>
              </a:rPr>
              <a:t>yig'ilishi</a:t>
            </a:r>
            <a:r>
              <a:rPr lang="en-US" b="1" dirty="0">
                <a:solidFill>
                  <a:srgbClr val="7000BC"/>
                </a:solidFill>
              </a:rPr>
              <a:t> </a:t>
            </a:r>
            <a:r>
              <a:rPr lang="en-US" b="1" dirty="0" err="1">
                <a:solidFill>
                  <a:srgbClr val="7000BC"/>
                </a:solidFill>
              </a:rPr>
              <a:t>o'tkazilayotgan</a:t>
            </a:r>
            <a:r>
              <a:rPr lang="en-US" b="1" dirty="0">
                <a:solidFill>
                  <a:srgbClr val="7000BC"/>
                </a:solidFill>
              </a:rPr>
              <a:t> </a:t>
            </a:r>
            <a:r>
              <a:rPr lang="en-US" b="1" dirty="0" err="1">
                <a:solidFill>
                  <a:srgbClr val="7000BC"/>
                </a:solidFill>
              </a:rPr>
              <a:t>sinfda</a:t>
            </a:r>
            <a:r>
              <a:rPr lang="en-US" b="1" dirty="0">
                <a:solidFill>
                  <a:srgbClr val="7000BC"/>
                </a:solidFill>
              </a:rPr>
              <a:t> </a:t>
            </a:r>
            <a:r>
              <a:rPr lang="en-US" b="1" dirty="0" err="1">
                <a:solidFill>
                  <a:srgbClr val="7000BC"/>
                </a:solidFill>
              </a:rPr>
              <a:t>burchak</a:t>
            </a:r>
            <a:r>
              <a:rPr lang="en-US" b="1" dirty="0">
                <a:solidFill>
                  <a:srgbClr val="7000BC"/>
                </a:solidFill>
              </a:rPr>
              <a:t> </a:t>
            </a:r>
            <a:r>
              <a:rPr lang="en-US" b="1" dirty="0" err="1">
                <a:solidFill>
                  <a:srgbClr val="7000BC"/>
                </a:solidFill>
              </a:rPr>
              <a:t>yoki</a:t>
            </a:r>
            <a:r>
              <a:rPr lang="en-US" b="1" dirty="0">
                <a:solidFill>
                  <a:srgbClr val="7000BC"/>
                </a:solidFill>
              </a:rPr>
              <a:t> </a:t>
            </a:r>
            <a:r>
              <a:rPr lang="en-US" b="1" dirty="0" err="1">
                <a:solidFill>
                  <a:srgbClr val="7000BC"/>
                </a:solidFill>
              </a:rPr>
              <a:t>axborot</a:t>
            </a:r>
            <a:r>
              <a:rPr lang="en-US" b="1" dirty="0">
                <a:solidFill>
                  <a:srgbClr val="7000BC"/>
                </a:solidFill>
              </a:rPr>
              <a:t> </a:t>
            </a:r>
            <a:r>
              <a:rPr lang="en-US" b="1" dirty="0" err="1" smtClean="0">
                <a:solidFill>
                  <a:srgbClr val="7000BC"/>
                </a:solidFill>
              </a:rPr>
              <a:t>stendi</a:t>
            </a:r>
            <a:r>
              <a:rPr lang="en-US" b="1" dirty="0" smtClean="0">
                <a:solidFill>
                  <a:srgbClr val="7000BC"/>
                </a:solidFill>
              </a:rPr>
              <a:t> (</a:t>
            </a:r>
            <a:r>
              <a:rPr lang="en-US" b="1" dirty="0" err="1" smtClean="0">
                <a:solidFill>
                  <a:srgbClr val="7000BC"/>
                </a:solidFill>
              </a:rPr>
              <a:t>taxtasi</a:t>
            </a:r>
            <a:r>
              <a:rPr lang="en-US" b="1" dirty="0" smtClean="0">
                <a:solidFill>
                  <a:srgbClr val="7000BC"/>
                </a:solidFill>
              </a:rPr>
              <a:t>)</a:t>
            </a:r>
            <a:r>
              <a:rPr lang="en-US" b="1" dirty="0" err="1" smtClean="0">
                <a:solidFill>
                  <a:srgbClr val="7000BC"/>
                </a:solidFill>
              </a:rPr>
              <a:t>ni</a:t>
            </a:r>
            <a:r>
              <a:rPr lang="en-US" b="1" dirty="0" smtClean="0">
                <a:solidFill>
                  <a:srgbClr val="7000BC"/>
                </a:solidFill>
              </a:rPr>
              <a:t> </a:t>
            </a:r>
            <a:r>
              <a:rPr lang="en-US" b="1" dirty="0" err="1">
                <a:solidFill>
                  <a:srgbClr val="7000BC"/>
                </a:solidFill>
              </a:rPr>
              <a:t>jihozlash</a:t>
            </a:r>
            <a:r>
              <a:rPr lang="en-US" b="1" dirty="0">
                <a:solidFill>
                  <a:srgbClr val="7000BC"/>
                </a:solidFill>
              </a:rPr>
              <a:t> </a:t>
            </a:r>
            <a:r>
              <a:rPr lang="en-US" b="1" dirty="0" err="1">
                <a:solidFill>
                  <a:srgbClr val="7000BC"/>
                </a:solidFill>
              </a:rPr>
              <a:t>kerak</a:t>
            </a:r>
            <a:r>
              <a:rPr lang="en-US" b="1" dirty="0">
                <a:solidFill>
                  <a:srgbClr val="7000BC"/>
                </a:solidFill>
              </a:rPr>
              <a:t>, </a:t>
            </a:r>
            <a:r>
              <a:rPr lang="en-US" b="1" dirty="0" err="1">
                <a:solidFill>
                  <a:srgbClr val="7000BC"/>
                </a:solidFill>
              </a:rPr>
              <a:t>ularda</a:t>
            </a:r>
            <a:r>
              <a:rPr lang="en-US" b="1" dirty="0">
                <a:solidFill>
                  <a:srgbClr val="7000BC"/>
                </a:solidFill>
              </a:rPr>
              <a:t> </a:t>
            </a:r>
            <a:r>
              <a:rPr lang="en-US" b="1" dirty="0" err="1">
                <a:solidFill>
                  <a:srgbClr val="7000BC"/>
                </a:solidFill>
              </a:rPr>
              <a:t>bo'lajak</a:t>
            </a:r>
            <a:r>
              <a:rPr lang="en-US" b="1" dirty="0">
                <a:solidFill>
                  <a:srgbClr val="7000BC"/>
                </a:solidFill>
              </a:rPr>
              <a:t> </a:t>
            </a:r>
            <a:r>
              <a:rPr lang="en-US" b="1" dirty="0" err="1">
                <a:solidFill>
                  <a:srgbClr val="7000BC"/>
                </a:solidFill>
              </a:rPr>
              <a:t>yig'ilishlar</a:t>
            </a:r>
            <a:r>
              <a:rPr lang="en-US" b="1" dirty="0">
                <a:solidFill>
                  <a:srgbClr val="7000BC"/>
                </a:solidFill>
              </a:rPr>
              <a:t>, </a:t>
            </a:r>
            <a:r>
              <a:rPr lang="en-US" b="1" dirty="0" err="1" smtClean="0">
                <a:solidFill>
                  <a:srgbClr val="7000BC"/>
                </a:solidFill>
              </a:rPr>
              <a:t>ularning</a:t>
            </a:r>
            <a:r>
              <a:rPr lang="en-US" b="1" dirty="0" smtClean="0">
                <a:solidFill>
                  <a:srgbClr val="7000BC"/>
                </a:solidFill>
              </a:rPr>
              <a:t> </a:t>
            </a:r>
            <a:r>
              <a:rPr lang="en-US" b="1" dirty="0" err="1" smtClean="0">
                <a:solidFill>
                  <a:srgbClr val="7000BC"/>
                </a:solidFill>
              </a:rPr>
              <a:t>mavzusi</a:t>
            </a:r>
            <a:r>
              <a:rPr lang="en-US" b="1" dirty="0">
                <a:solidFill>
                  <a:srgbClr val="7000BC"/>
                </a:solidFill>
              </a:rPr>
              <a:t>, </a:t>
            </a:r>
            <a:r>
              <a:rPr lang="en-US" b="1" dirty="0" err="1">
                <a:solidFill>
                  <a:srgbClr val="7000BC"/>
                </a:solidFill>
              </a:rPr>
              <a:t>adabiyotni</a:t>
            </a:r>
            <a:r>
              <a:rPr lang="en-US" b="1" dirty="0">
                <a:solidFill>
                  <a:srgbClr val="7000BC"/>
                </a:solidFill>
              </a:rPr>
              <a:t> </a:t>
            </a:r>
            <a:r>
              <a:rPr lang="en-US" b="1" dirty="0" err="1">
                <a:solidFill>
                  <a:srgbClr val="7000BC"/>
                </a:solidFill>
              </a:rPr>
              <a:t>tavsiya</a:t>
            </a:r>
            <a:r>
              <a:rPr lang="en-US" b="1" dirty="0">
                <a:solidFill>
                  <a:srgbClr val="7000BC"/>
                </a:solidFill>
              </a:rPr>
              <a:t> </a:t>
            </a:r>
            <a:r>
              <a:rPr lang="en-US" b="1" dirty="0" err="1">
                <a:solidFill>
                  <a:srgbClr val="7000BC"/>
                </a:solidFill>
              </a:rPr>
              <a:t>qiluvchi</a:t>
            </a:r>
            <a:r>
              <a:rPr lang="en-US" b="1" dirty="0">
                <a:solidFill>
                  <a:srgbClr val="7000BC"/>
                </a:solidFill>
              </a:rPr>
              <a:t> </a:t>
            </a:r>
            <a:r>
              <a:rPr lang="en-US" b="1" dirty="0" err="1">
                <a:solidFill>
                  <a:srgbClr val="7000BC"/>
                </a:solidFill>
              </a:rPr>
              <a:t>ro'yxat</a:t>
            </a:r>
            <a:r>
              <a:rPr lang="en-US" b="1" dirty="0">
                <a:solidFill>
                  <a:srgbClr val="7000BC"/>
                </a:solidFill>
              </a:rPr>
              <a:t> </a:t>
            </a:r>
            <a:r>
              <a:rPr lang="en-US" b="1" dirty="0" err="1">
                <a:solidFill>
                  <a:srgbClr val="7000BC"/>
                </a:solidFill>
              </a:rPr>
              <a:t>to'g'risida</a:t>
            </a:r>
            <a:r>
              <a:rPr lang="en-US" b="1" dirty="0">
                <a:solidFill>
                  <a:srgbClr val="7000BC"/>
                </a:solidFill>
              </a:rPr>
              <a:t> </a:t>
            </a:r>
            <a:r>
              <a:rPr lang="en-US" b="1" dirty="0" err="1" smtClean="0">
                <a:solidFill>
                  <a:srgbClr val="7000BC"/>
                </a:solidFill>
              </a:rPr>
              <a:t>bildirish</a:t>
            </a:r>
            <a:r>
              <a:rPr lang="en-US" b="1" dirty="0" smtClean="0">
                <a:solidFill>
                  <a:srgbClr val="7000BC"/>
                </a:solidFill>
              </a:rPr>
              <a:t> </a:t>
            </a:r>
            <a:r>
              <a:rPr lang="en-US" b="1" dirty="0" err="1" smtClean="0">
                <a:solidFill>
                  <a:srgbClr val="7000BC"/>
                </a:solidFill>
              </a:rPr>
              <a:t>joylashtiriladi</a:t>
            </a:r>
            <a:r>
              <a:rPr lang="en-US" b="1" dirty="0">
                <a:solidFill>
                  <a:srgbClr val="7000BC"/>
                </a:solidFill>
              </a:rPr>
              <a:t>. Bu </a:t>
            </a:r>
            <a:r>
              <a:rPr lang="en-US" b="1" dirty="0" err="1">
                <a:solidFill>
                  <a:srgbClr val="7000BC"/>
                </a:solidFill>
              </a:rPr>
              <a:t>yerda</a:t>
            </a:r>
            <a:r>
              <a:rPr lang="en-US" b="1" dirty="0">
                <a:solidFill>
                  <a:srgbClr val="7000BC"/>
                </a:solidFill>
              </a:rPr>
              <a:t> </a:t>
            </a:r>
            <a:r>
              <a:rPr lang="en-US" b="1" dirty="0" err="1">
                <a:solidFill>
                  <a:srgbClr val="7000BC"/>
                </a:solidFill>
              </a:rPr>
              <a:t>kitoblar</a:t>
            </a:r>
            <a:r>
              <a:rPr lang="en-US" b="1" dirty="0">
                <a:solidFill>
                  <a:srgbClr val="7000BC"/>
                </a:solidFill>
              </a:rPr>
              <a:t>, </a:t>
            </a:r>
            <a:r>
              <a:rPr lang="en-US" b="1" dirty="0" err="1">
                <a:solidFill>
                  <a:srgbClr val="7000BC"/>
                </a:solidFill>
              </a:rPr>
              <a:t>ko'rgazmali</a:t>
            </a:r>
            <a:r>
              <a:rPr lang="en-US" b="1" dirty="0">
                <a:solidFill>
                  <a:srgbClr val="7000BC"/>
                </a:solidFill>
              </a:rPr>
              <a:t> </a:t>
            </a:r>
            <a:r>
              <a:rPr lang="en-US" b="1" dirty="0" err="1" smtClean="0">
                <a:solidFill>
                  <a:srgbClr val="7000BC"/>
                </a:solidFill>
              </a:rPr>
              <a:t>qurollar,tabiiy</a:t>
            </a:r>
            <a:r>
              <a:rPr lang="en-US" b="1" dirty="0" smtClean="0">
                <a:solidFill>
                  <a:srgbClr val="7000BC"/>
                </a:solidFill>
              </a:rPr>
              <a:t> </a:t>
            </a:r>
            <a:r>
              <a:rPr lang="en-US" b="1" dirty="0" err="1" smtClean="0">
                <a:solidFill>
                  <a:srgbClr val="7000BC"/>
                </a:solidFill>
              </a:rPr>
              <a:t>materiallardan</a:t>
            </a:r>
            <a:r>
              <a:rPr lang="en-US" b="1" dirty="0" smtClean="0">
                <a:solidFill>
                  <a:srgbClr val="7000BC"/>
                </a:solidFill>
              </a:rPr>
              <a:t> </a:t>
            </a:r>
            <a:r>
              <a:rPr lang="en-US" b="1" dirty="0" err="1">
                <a:solidFill>
                  <a:srgbClr val="7000BC"/>
                </a:solidFill>
              </a:rPr>
              <a:t>tayyorlangan</a:t>
            </a:r>
            <a:r>
              <a:rPr lang="en-US" b="1" dirty="0">
                <a:solidFill>
                  <a:srgbClr val="7000BC"/>
                </a:solidFill>
              </a:rPr>
              <a:t> </a:t>
            </a:r>
            <a:r>
              <a:rPr lang="en-US" b="1" dirty="0" err="1">
                <a:solidFill>
                  <a:srgbClr val="7000BC"/>
                </a:solidFill>
              </a:rPr>
              <a:t>ko'rgazmalar</a:t>
            </a:r>
            <a:r>
              <a:rPr lang="en-US" b="1" dirty="0">
                <a:solidFill>
                  <a:srgbClr val="7000BC"/>
                </a:solidFill>
              </a:rPr>
              <a:t> ham </a:t>
            </a:r>
            <a:r>
              <a:rPr lang="en-US" b="1" dirty="0" err="1">
                <a:solidFill>
                  <a:srgbClr val="7000BC"/>
                </a:solidFill>
              </a:rPr>
              <a:t>qo'yiladi</a:t>
            </a:r>
            <a:r>
              <a:rPr lang="en-US" b="1" dirty="0" smtClean="0">
                <a:solidFill>
                  <a:srgbClr val="7000BC"/>
                </a:solidFill>
              </a:rPr>
              <a:t>.</a:t>
            </a:r>
            <a:endParaRPr lang="ru-RU" dirty="0">
              <a:solidFill>
                <a:srgbClr val="7000BC"/>
              </a:solidFill>
            </a:endParaRPr>
          </a:p>
        </p:txBody>
      </p:sp>
    </p:spTree>
  </p:cSld>
  <p:clrMapOvr>
    <a:masterClrMapping/>
  </p:clrMapOvr>
  <p:transition spd="slow">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8" descr="analyzing_computer_tv_head_md_wht"/>
          <p:cNvPicPr>
            <a:picLocks noChangeAspect="1" noChangeArrowheads="1" noCrop="1"/>
          </p:cNvPicPr>
          <p:nvPr/>
        </p:nvPicPr>
        <p:blipFill>
          <a:blip r:embed="rId2"/>
          <a:srcRect/>
          <a:stretch>
            <a:fillRect/>
          </a:stretch>
        </p:blipFill>
        <p:spPr bwMode="auto">
          <a:xfrm>
            <a:off x="7451725" y="3857625"/>
            <a:ext cx="1714500" cy="3000375"/>
          </a:xfrm>
          <a:prstGeom prst="rect">
            <a:avLst/>
          </a:prstGeom>
          <a:noFill/>
          <a:ln w="9525">
            <a:noFill/>
            <a:miter lim="800000"/>
            <a:headEnd/>
            <a:tailEnd/>
          </a:ln>
        </p:spPr>
      </p:pic>
      <p:sp>
        <p:nvSpPr>
          <p:cNvPr id="17410" name="Заголовок 3"/>
          <p:cNvSpPr>
            <a:spLocks noGrp="1"/>
          </p:cNvSpPr>
          <p:nvPr>
            <p:ph type="title"/>
          </p:nvPr>
        </p:nvSpPr>
        <p:spPr/>
        <p:txBody>
          <a:bodyPr/>
          <a:lstStyle/>
          <a:p>
            <a:r>
              <a:rPr lang="en-US" sz="7200" b="1" smtClean="0">
                <a:solidFill>
                  <a:srgbClr val="7000BC"/>
                </a:solidFill>
              </a:rPr>
              <a:t>REJA:</a:t>
            </a:r>
            <a:endParaRPr lang="ru-RU" sz="7200" b="1" smtClean="0">
              <a:solidFill>
                <a:srgbClr val="7000BC"/>
              </a:solidFill>
            </a:endParaRPr>
          </a:p>
        </p:txBody>
      </p:sp>
      <p:sp>
        <p:nvSpPr>
          <p:cNvPr id="17411" name="Объект 4"/>
          <p:cNvSpPr>
            <a:spLocks noGrp="1"/>
          </p:cNvSpPr>
          <p:nvPr>
            <p:ph idx="1"/>
          </p:nvPr>
        </p:nvSpPr>
        <p:spPr/>
        <p:txBody>
          <a:bodyPr/>
          <a:lstStyle/>
          <a:p>
            <a:pPr>
              <a:buClr>
                <a:srgbClr val="FF66FF"/>
              </a:buClr>
              <a:buFont typeface="Wingdings" pitchFamily="2" charset="2"/>
              <a:buChar char="Ø"/>
            </a:pPr>
            <a:r>
              <a:rPr lang="en-US" sz="4400" b="1" smtClean="0">
                <a:solidFill>
                  <a:srgbClr val="FF66FF"/>
                </a:solidFill>
              </a:rPr>
              <a:t>Sinfdan tashqari ishlarning mazmuni</a:t>
            </a:r>
          </a:p>
          <a:p>
            <a:pPr>
              <a:buClr>
                <a:srgbClr val="FF66FF"/>
              </a:buClr>
              <a:buFont typeface="Wingdings" pitchFamily="2" charset="2"/>
              <a:buChar char="Ø"/>
            </a:pPr>
            <a:r>
              <a:rPr lang="en-US" sz="4400" b="1" smtClean="0">
                <a:solidFill>
                  <a:srgbClr val="FF66FF"/>
                </a:solidFill>
              </a:rPr>
              <a:t>Individual ishlar</a:t>
            </a:r>
          </a:p>
          <a:p>
            <a:pPr>
              <a:buClr>
                <a:srgbClr val="FF66FF"/>
              </a:buClr>
              <a:buFont typeface="Wingdings" pitchFamily="2" charset="2"/>
              <a:buChar char="Ø"/>
            </a:pPr>
            <a:r>
              <a:rPr lang="en-US" sz="4400" b="1" smtClean="0">
                <a:solidFill>
                  <a:srgbClr val="FF66FF"/>
                </a:solidFill>
              </a:rPr>
              <a:t>Guruh mashg’ulotlari</a:t>
            </a:r>
          </a:p>
          <a:p>
            <a:pPr>
              <a:buClr>
                <a:srgbClr val="FF66FF"/>
              </a:buClr>
              <a:buFont typeface="Wingdings" pitchFamily="2" charset="2"/>
              <a:buChar char="Ø"/>
            </a:pPr>
            <a:r>
              <a:rPr lang="en-US" sz="4400" b="1" smtClean="0">
                <a:solidFill>
                  <a:srgbClr val="FF66FF"/>
                </a:solidFill>
              </a:rPr>
              <a:t>Klub ishi</a:t>
            </a:r>
          </a:p>
          <a:p>
            <a:pPr>
              <a:buClr>
                <a:srgbClr val="FF66FF"/>
              </a:buClr>
              <a:buFont typeface="Wingdings" pitchFamily="2" charset="2"/>
              <a:buChar char="Ø"/>
            </a:pPr>
            <a:r>
              <a:rPr lang="en-US" sz="4400" b="1" smtClean="0">
                <a:solidFill>
                  <a:srgbClr val="FF66FF"/>
                </a:solidFill>
              </a:rPr>
              <a:t>Ommaviy ishlar</a:t>
            </a:r>
            <a:endParaRPr lang="ru-RU" sz="4400" b="1" smtClean="0">
              <a:solidFill>
                <a:srgbClr val="FF66FF"/>
              </a:solidFill>
            </a:endParaRPr>
          </a:p>
        </p:txBody>
      </p:sp>
    </p:spTree>
  </p:cSld>
  <p:clrMapOvr>
    <a:masterClrMapping/>
  </p:clrMapOvr>
  <p:transition spd="slow">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Заголовок 1"/>
          <p:cNvSpPr>
            <a:spLocks noGrp="1"/>
          </p:cNvSpPr>
          <p:nvPr>
            <p:ph type="title"/>
          </p:nvPr>
        </p:nvSpPr>
        <p:spPr/>
        <p:txBody>
          <a:bodyPr/>
          <a:lstStyle/>
          <a:p>
            <a:r>
              <a:rPr lang="en-US" smtClean="0">
                <a:solidFill>
                  <a:srgbClr val="FF66FF"/>
                </a:solidFill>
              </a:rPr>
              <a:t>Ommaviy ishlar</a:t>
            </a:r>
            <a:endParaRPr lang="ru-RU" smtClean="0">
              <a:solidFill>
                <a:srgbClr val="FF66FF"/>
              </a:solidFill>
            </a:endParaRPr>
          </a:p>
        </p:txBody>
      </p:sp>
      <p:sp>
        <p:nvSpPr>
          <p:cNvPr id="3" name="Объект 2"/>
          <p:cNvSpPr>
            <a:spLocks noGrp="1"/>
          </p:cNvSpPr>
          <p:nvPr>
            <p:ph idx="1"/>
          </p:nvPr>
        </p:nvSpPr>
        <p:spPr/>
        <p:txBody>
          <a:bodyPr rtlCol="0">
            <a:normAutofit fontScale="85000" lnSpcReduction="10000"/>
          </a:bodyPr>
          <a:lstStyle/>
          <a:p>
            <a:pPr marL="0" indent="0" algn="just" fontAlgn="auto">
              <a:spcAft>
                <a:spcPts val="0"/>
              </a:spcAft>
              <a:buFont typeface="Arial" pitchFamily="34" charset="0"/>
              <a:buNone/>
              <a:defRPr/>
            </a:pPr>
            <a:r>
              <a:rPr lang="en-US" b="1" dirty="0" smtClean="0">
                <a:solidFill>
                  <a:srgbClr val="7000BC"/>
                </a:solidFill>
              </a:rPr>
              <a:t>	</a:t>
            </a:r>
            <a:r>
              <a:rPr lang="en-US" b="1" dirty="0" err="1" smtClean="0">
                <a:solidFill>
                  <a:srgbClr val="7000BC"/>
                </a:solidFill>
              </a:rPr>
              <a:t>Tabiatshunoslik</a:t>
            </a:r>
            <a:r>
              <a:rPr lang="en-US" b="1" dirty="0" smtClean="0">
                <a:solidFill>
                  <a:srgbClr val="7000BC"/>
                </a:solidFill>
              </a:rPr>
              <a:t> </a:t>
            </a:r>
            <a:r>
              <a:rPr lang="en-US" b="1" dirty="0" err="1">
                <a:solidFill>
                  <a:srgbClr val="7000BC"/>
                </a:solidFill>
              </a:rPr>
              <a:t>bo'yicha</a:t>
            </a:r>
            <a:r>
              <a:rPr lang="en-US" b="1" dirty="0">
                <a:solidFill>
                  <a:srgbClr val="7000BC"/>
                </a:solidFill>
              </a:rPr>
              <a:t> </a:t>
            </a:r>
            <a:r>
              <a:rPr lang="en-US" b="1" dirty="0" err="1">
                <a:solidFill>
                  <a:srgbClr val="7000BC"/>
                </a:solidFill>
              </a:rPr>
              <a:t>sinfdan</a:t>
            </a:r>
            <a:r>
              <a:rPr lang="en-US" b="1" dirty="0">
                <a:solidFill>
                  <a:srgbClr val="7000BC"/>
                </a:solidFill>
              </a:rPr>
              <a:t> </a:t>
            </a:r>
            <a:r>
              <a:rPr lang="en-US" b="1" dirty="0" err="1" smtClean="0">
                <a:solidFill>
                  <a:srgbClr val="7000BC"/>
                </a:solidFill>
              </a:rPr>
              <a:t>tashqari</a:t>
            </a:r>
            <a:r>
              <a:rPr lang="en-US" b="1" dirty="0" smtClean="0">
                <a:solidFill>
                  <a:srgbClr val="7000BC"/>
                </a:solidFill>
              </a:rPr>
              <a:t> </a:t>
            </a:r>
            <a:r>
              <a:rPr lang="en-US" b="1" dirty="0" err="1" smtClean="0">
                <a:solidFill>
                  <a:srgbClr val="7000BC"/>
                </a:solidFill>
              </a:rPr>
              <a:t>ommaviy</a:t>
            </a:r>
            <a:r>
              <a:rPr lang="en-US" b="1" dirty="0" smtClean="0">
                <a:solidFill>
                  <a:srgbClr val="7000BC"/>
                </a:solidFill>
              </a:rPr>
              <a:t> </a:t>
            </a:r>
            <a:r>
              <a:rPr lang="en-US" b="1" dirty="0" err="1">
                <a:solidFill>
                  <a:srgbClr val="7000BC"/>
                </a:solidFill>
              </a:rPr>
              <a:t>ishlar</a:t>
            </a:r>
            <a:r>
              <a:rPr lang="en-US" b="1" dirty="0">
                <a:solidFill>
                  <a:srgbClr val="7000BC"/>
                </a:solidFill>
              </a:rPr>
              <a:t> </a:t>
            </a:r>
            <a:r>
              <a:rPr lang="en-US" b="1" dirty="0" err="1">
                <a:solidFill>
                  <a:srgbClr val="7000BC"/>
                </a:solidFill>
              </a:rPr>
              <a:t>ekskursiyalar</a:t>
            </a:r>
            <a:r>
              <a:rPr lang="en-US" b="1" dirty="0">
                <a:solidFill>
                  <a:srgbClr val="7000BC"/>
                </a:solidFill>
              </a:rPr>
              <a:t>, </a:t>
            </a:r>
            <a:r>
              <a:rPr lang="en-US" b="1" dirty="0" err="1">
                <a:solidFill>
                  <a:srgbClr val="7000BC"/>
                </a:solidFill>
              </a:rPr>
              <a:t>tanlovlar</a:t>
            </a:r>
            <a:r>
              <a:rPr lang="en-US" b="1" dirty="0">
                <a:solidFill>
                  <a:srgbClr val="7000BC"/>
                </a:solidFill>
              </a:rPr>
              <a:t>, </a:t>
            </a:r>
            <a:r>
              <a:rPr lang="en-US" b="1" dirty="0" err="1">
                <a:solidFill>
                  <a:srgbClr val="7000BC"/>
                </a:solidFill>
              </a:rPr>
              <a:t>diapozitiv</a:t>
            </a:r>
            <a:r>
              <a:rPr lang="en-US" b="1" dirty="0">
                <a:solidFill>
                  <a:srgbClr val="7000BC"/>
                </a:solidFill>
              </a:rPr>
              <a:t> </a:t>
            </a:r>
            <a:r>
              <a:rPr lang="en-US" b="1" dirty="0" err="1">
                <a:solidFill>
                  <a:srgbClr val="7000BC"/>
                </a:solidFill>
              </a:rPr>
              <a:t>va</a:t>
            </a:r>
            <a:r>
              <a:rPr lang="en-US" b="1" dirty="0">
                <a:solidFill>
                  <a:srgbClr val="7000BC"/>
                </a:solidFill>
              </a:rPr>
              <a:t> </a:t>
            </a:r>
            <a:r>
              <a:rPr lang="en-US" b="1" dirty="0" err="1" smtClean="0">
                <a:solidFill>
                  <a:srgbClr val="7000BC"/>
                </a:solidFill>
              </a:rPr>
              <a:t>kinofilmlarni</a:t>
            </a:r>
            <a:r>
              <a:rPr lang="en-US" b="1" dirty="0" smtClean="0">
                <a:solidFill>
                  <a:srgbClr val="7000BC"/>
                </a:solidFill>
              </a:rPr>
              <a:t> </a:t>
            </a:r>
            <a:r>
              <a:rPr lang="en-US" b="1" dirty="0" err="1">
                <a:solidFill>
                  <a:srgbClr val="7000BC"/>
                </a:solidFill>
              </a:rPr>
              <a:t>ko'rsatish</a:t>
            </a:r>
            <a:r>
              <a:rPr lang="en-US" b="1" dirty="0">
                <a:solidFill>
                  <a:srgbClr val="7000BC"/>
                </a:solidFill>
              </a:rPr>
              <a:t> </a:t>
            </a:r>
            <a:r>
              <a:rPr lang="en-US" b="1" dirty="0" err="1">
                <a:solidFill>
                  <a:srgbClr val="7000BC"/>
                </a:solidFill>
              </a:rPr>
              <a:t>bilan</a:t>
            </a:r>
            <a:r>
              <a:rPr lang="en-US" b="1" dirty="0">
                <a:solidFill>
                  <a:srgbClr val="7000BC"/>
                </a:solidFill>
              </a:rPr>
              <a:t> </a:t>
            </a:r>
            <a:r>
              <a:rPr lang="en-US" b="1" dirty="0" err="1">
                <a:solidFill>
                  <a:srgbClr val="7000BC"/>
                </a:solidFill>
              </a:rPr>
              <a:t>birga</a:t>
            </a:r>
            <a:r>
              <a:rPr lang="en-US" b="1" dirty="0">
                <a:solidFill>
                  <a:srgbClr val="7000BC"/>
                </a:solidFill>
              </a:rPr>
              <a:t> </a:t>
            </a:r>
            <a:r>
              <a:rPr lang="en-US" b="1" dirty="0" err="1">
                <a:solidFill>
                  <a:srgbClr val="7000BC"/>
                </a:solidFill>
              </a:rPr>
              <a:t>tematik</a:t>
            </a:r>
            <a:r>
              <a:rPr lang="en-US" b="1" dirty="0">
                <a:solidFill>
                  <a:srgbClr val="7000BC"/>
                </a:solidFill>
              </a:rPr>
              <a:t> </a:t>
            </a:r>
            <a:r>
              <a:rPr lang="en-US" b="1" dirty="0" err="1">
                <a:solidFill>
                  <a:srgbClr val="7000BC"/>
                </a:solidFill>
              </a:rPr>
              <a:t>kechalar</a:t>
            </a:r>
            <a:r>
              <a:rPr lang="en-US" b="1" dirty="0">
                <a:solidFill>
                  <a:srgbClr val="7000BC"/>
                </a:solidFill>
              </a:rPr>
              <a:t>, </a:t>
            </a:r>
            <a:r>
              <a:rPr lang="en-US" b="1" dirty="0" err="1">
                <a:solidFill>
                  <a:srgbClr val="7000BC"/>
                </a:solidFill>
              </a:rPr>
              <a:t>har</a:t>
            </a:r>
            <a:r>
              <a:rPr lang="en-US" b="1" dirty="0">
                <a:solidFill>
                  <a:srgbClr val="7000BC"/>
                </a:solidFill>
              </a:rPr>
              <a:t> </a:t>
            </a:r>
            <a:r>
              <a:rPr lang="en-US" b="1" dirty="0" err="1">
                <a:solidFill>
                  <a:srgbClr val="7000BC"/>
                </a:solidFill>
              </a:rPr>
              <a:t>xil</a:t>
            </a:r>
            <a:r>
              <a:rPr lang="en-US" b="1" dirty="0">
                <a:solidFill>
                  <a:srgbClr val="7000BC"/>
                </a:solidFill>
              </a:rPr>
              <a:t> </a:t>
            </a:r>
            <a:r>
              <a:rPr lang="en-US" b="1" dirty="0" err="1" smtClean="0">
                <a:solidFill>
                  <a:srgbClr val="7000BC"/>
                </a:solidFill>
              </a:rPr>
              <a:t>tadbirlar</a:t>
            </a:r>
            <a:r>
              <a:rPr lang="en-US" b="1" dirty="0" smtClean="0">
                <a:solidFill>
                  <a:srgbClr val="7000BC"/>
                </a:solidFill>
              </a:rPr>
              <a:t> (</a:t>
            </a:r>
            <a:r>
              <a:rPr lang="en-US" b="1" dirty="0" err="1" smtClean="0">
                <a:solidFill>
                  <a:srgbClr val="7000BC"/>
                </a:solidFill>
              </a:rPr>
              <a:t>qushlar</a:t>
            </a:r>
            <a:r>
              <a:rPr lang="en-US" b="1" dirty="0" smtClean="0">
                <a:solidFill>
                  <a:srgbClr val="7000BC"/>
                </a:solidFill>
              </a:rPr>
              <a:t> </a:t>
            </a:r>
            <a:r>
              <a:rPr lang="en-US" b="1" dirty="0" err="1">
                <a:solidFill>
                  <a:srgbClr val="7000BC"/>
                </a:solidFill>
              </a:rPr>
              <a:t>kuni</a:t>
            </a:r>
            <a:r>
              <a:rPr lang="en-US" b="1" dirty="0">
                <a:solidFill>
                  <a:srgbClr val="7000BC"/>
                </a:solidFill>
              </a:rPr>
              <a:t>, </a:t>
            </a:r>
            <a:r>
              <a:rPr lang="en-US" b="1" dirty="0" err="1">
                <a:solidFill>
                  <a:srgbClr val="7000BC"/>
                </a:solidFill>
              </a:rPr>
              <a:t>gullar</a:t>
            </a:r>
            <a:r>
              <a:rPr lang="en-US" b="1" dirty="0">
                <a:solidFill>
                  <a:srgbClr val="7000BC"/>
                </a:solidFill>
              </a:rPr>
              <a:t>, </a:t>
            </a:r>
            <a:r>
              <a:rPr lang="en-US" b="1" dirty="0" err="1">
                <a:solidFill>
                  <a:srgbClr val="7000BC"/>
                </a:solidFill>
              </a:rPr>
              <a:t>daraxtlar</a:t>
            </a:r>
            <a:r>
              <a:rPr lang="en-US" b="1" dirty="0">
                <a:solidFill>
                  <a:srgbClr val="7000BC"/>
                </a:solidFill>
              </a:rPr>
              <a:t> </a:t>
            </a:r>
            <a:r>
              <a:rPr lang="en-US" b="1" dirty="0" err="1">
                <a:solidFill>
                  <a:srgbClr val="7000BC"/>
                </a:solidFill>
              </a:rPr>
              <a:t>o'tqazish</a:t>
            </a:r>
            <a:r>
              <a:rPr lang="en-US" b="1" dirty="0">
                <a:solidFill>
                  <a:srgbClr val="7000BC"/>
                </a:solidFill>
              </a:rPr>
              <a:t>, </a:t>
            </a:r>
            <a:r>
              <a:rPr lang="en-US" b="1" dirty="0" err="1">
                <a:solidFill>
                  <a:srgbClr val="7000BC"/>
                </a:solidFill>
              </a:rPr>
              <a:t>Hosil</a:t>
            </a:r>
            <a:r>
              <a:rPr lang="en-US" b="1" dirty="0">
                <a:solidFill>
                  <a:srgbClr val="7000BC"/>
                </a:solidFill>
              </a:rPr>
              <a:t> </a:t>
            </a:r>
            <a:r>
              <a:rPr lang="en-US" b="1" dirty="0" err="1">
                <a:solidFill>
                  <a:srgbClr val="7000BC"/>
                </a:solidFill>
              </a:rPr>
              <a:t>bayramlari</a:t>
            </a:r>
            <a:r>
              <a:rPr lang="en-US" b="1" dirty="0">
                <a:solidFill>
                  <a:srgbClr val="7000BC"/>
                </a:solidFill>
              </a:rPr>
              <a:t> </a:t>
            </a:r>
            <a:r>
              <a:rPr lang="en-US" b="1" dirty="0" err="1" smtClean="0">
                <a:solidFill>
                  <a:srgbClr val="7000BC"/>
                </a:solidFill>
              </a:rPr>
              <a:t>va</a:t>
            </a:r>
            <a:r>
              <a:rPr lang="en-US" b="1" dirty="0" smtClean="0">
                <a:solidFill>
                  <a:srgbClr val="7000BC"/>
                </a:solidFill>
              </a:rPr>
              <a:t> </a:t>
            </a:r>
            <a:r>
              <a:rPr lang="en-US" b="1" dirty="0" err="1" smtClean="0">
                <a:solidFill>
                  <a:srgbClr val="7000BC"/>
                </a:solidFill>
              </a:rPr>
              <a:t>boshqalar</a:t>
            </a:r>
            <a:r>
              <a:rPr lang="en-US" b="1" dirty="0" smtClean="0">
                <a:solidFill>
                  <a:srgbClr val="7000BC"/>
                </a:solidFill>
              </a:rPr>
              <a:t>)</a:t>
            </a:r>
            <a:r>
              <a:rPr lang="en-US" b="1" dirty="0" err="1" smtClean="0">
                <a:solidFill>
                  <a:srgbClr val="7000BC"/>
                </a:solidFill>
              </a:rPr>
              <a:t>ni</a:t>
            </a:r>
            <a:r>
              <a:rPr lang="en-US" b="1" dirty="0" smtClean="0">
                <a:solidFill>
                  <a:srgbClr val="7000BC"/>
                </a:solidFill>
              </a:rPr>
              <a:t> </a:t>
            </a:r>
            <a:r>
              <a:rPr lang="en-US" b="1" dirty="0">
                <a:solidFill>
                  <a:srgbClr val="7000BC"/>
                </a:solidFill>
              </a:rPr>
              <a:t>ham </a:t>
            </a:r>
            <a:r>
              <a:rPr lang="en-US" b="1" dirty="0" err="1">
                <a:solidFill>
                  <a:srgbClr val="7000BC"/>
                </a:solidFill>
              </a:rPr>
              <a:t>o'z</a:t>
            </a:r>
            <a:r>
              <a:rPr lang="en-US" b="1" dirty="0">
                <a:solidFill>
                  <a:srgbClr val="7000BC"/>
                </a:solidFill>
              </a:rPr>
              <a:t> </a:t>
            </a:r>
            <a:r>
              <a:rPr lang="en-US" b="1" dirty="0" err="1">
                <a:solidFill>
                  <a:srgbClr val="7000BC"/>
                </a:solidFill>
              </a:rPr>
              <a:t>ichiga</a:t>
            </a:r>
            <a:r>
              <a:rPr lang="en-US" b="1" dirty="0">
                <a:solidFill>
                  <a:srgbClr val="7000BC"/>
                </a:solidFill>
              </a:rPr>
              <a:t> </a:t>
            </a:r>
            <a:r>
              <a:rPr lang="en-US" b="1" dirty="0" err="1">
                <a:solidFill>
                  <a:srgbClr val="7000BC"/>
                </a:solidFill>
              </a:rPr>
              <a:t>oladi.Ulardan</a:t>
            </a:r>
            <a:r>
              <a:rPr lang="en-US" b="1" dirty="0">
                <a:solidFill>
                  <a:srgbClr val="7000BC"/>
                </a:solidFill>
              </a:rPr>
              <a:t> </a:t>
            </a:r>
            <a:r>
              <a:rPr lang="en-US" b="1" dirty="0" err="1">
                <a:solidFill>
                  <a:srgbClr val="7000BC"/>
                </a:solidFill>
              </a:rPr>
              <a:t>maqsad</a:t>
            </a:r>
            <a:r>
              <a:rPr lang="en-US" b="1" dirty="0">
                <a:solidFill>
                  <a:srgbClr val="7000BC"/>
                </a:solidFill>
              </a:rPr>
              <a:t> — </a:t>
            </a:r>
            <a:r>
              <a:rPr lang="en-US" b="1" dirty="0" err="1" smtClean="0">
                <a:solidFill>
                  <a:srgbClr val="7000BC"/>
                </a:solidFill>
              </a:rPr>
              <a:t>sinfdan</a:t>
            </a:r>
            <a:r>
              <a:rPr lang="en-US" b="1" dirty="0" smtClean="0">
                <a:solidFill>
                  <a:srgbClr val="7000BC"/>
                </a:solidFill>
              </a:rPr>
              <a:t> </a:t>
            </a:r>
            <a:r>
              <a:rPr lang="en-US" b="1" dirty="0" err="1" smtClean="0">
                <a:solidFill>
                  <a:srgbClr val="7000BC"/>
                </a:solidFill>
              </a:rPr>
              <a:t>tashqari</a:t>
            </a:r>
            <a:r>
              <a:rPr lang="en-US" b="1" dirty="0" smtClean="0">
                <a:solidFill>
                  <a:srgbClr val="7000BC"/>
                </a:solidFill>
              </a:rPr>
              <a:t> </a:t>
            </a:r>
            <a:r>
              <a:rPr lang="en-US" b="1" dirty="0" err="1">
                <a:solidFill>
                  <a:srgbClr val="7000BC"/>
                </a:solidFill>
              </a:rPr>
              <a:t>ishlarga</a:t>
            </a:r>
            <a:r>
              <a:rPr lang="en-US" b="1" dirty="0">
                <a:solidFill>
                  <a:srgbClr val="7000BC"/>
                </a:solidFill>
              </a:rPr>
              <a:t> </a:t>
            </a:r>
            <a:r>
              <a:rPr lang="en-US" b="1" dirty="0" err="1">
                <a:solidFill>
                  <a:srgbClr val="7000BC"/>
                </a:solidFill>
              </a:rPr>
              <a:t>iloji</a:t>
            </a:r>
            <a:r>
              <a:rPr lang="en-US" b="1" dirty="0">
                <a:solidFill>
                  <a:srgbClr val="7000BC"/>
                </a:solidFill>
              </a:rPr>
              <a:t> </a:t>
            </a:r>
            <a:r>
              <a:rPr lang="en-US" b="1" dirty="0" err="1">
                <a:solidFill>
                  <a:srgbClr val="7000BC"/>
                </a:solidFill>
              </a:rPr>
              <a:t>boricha</a:t>
            </a:r>
            <a:r>
              <a:rPr lang="en-US" b="1" dirty="0">
                <a:solidFill>
                  <a:srgbClr val="7000BC"/>
                </a:solidFill>
              </a:rPr>
              <a:t> </a:t>
            </a:r>
            <a:r>
              <a:rPr lang="en-US" b="1" dirty="0" err="1">
                <a:solidFill>
                  <a:srgbClr val="7000BC"/>
                </a:solidFill>
              </a:rPr>
              <a:t>ko'proq</a:t>
            </a:r>
            <a:r>
              <a:rPr lang="en-US" b="1" dirty="0">
                <a:solidFill>
                  <a:srgbClr val="7000BC"/>
                </a:solidFill>
              </a:rPr>
              <a:t> </a:t>
            </a:r>
            <a:r>
              <a:rPr lang="en-US" b="1" dirty="0" err="1">
                <a:solidFill>
                  <a:srgbClr val="7000BC"/>
                </a:solidFill>
              </a:rPr>
              <a:t>o'quvchilarni</a:t>
            </a:r>
            <a:r>
              <a:rPr lang="en-US" b="1" dirty="0">
                <a:solidFill>
                  <a:srgbClr val="7000BC"/>
                </a:solidFill>
              </a:rPr>
              <a:t> </a:t>
            </a:r>
            <a:r>
              <a:rPr lang="en-US" b="1" dirty="0" err="1">
                <a:solidFill>
                  <a:srgbClr val="7000BC"/>
                </a:solidFill>
              </a:rPr>
              <a:t>jalb</a:t>
            </a:r>
            <a:r>
              <a:rPr lang="en-US" b="1" dirty="0">
                <a:solidFill>
                  <a:srgbClr val="7000BC"/>
                </a:solidFill>
              </a:rPr>
              <a:t> </a:t>
            </a:r>
            <a:r>
              <a:rPr lang="en-US" b="1" dirty="0" err="1">
                <a:solidFill>
                  <a:srgbClr val="7000BC"/>
                </a:solidFill>
              </a:rPr>
              <a:t>etish</a:t>
            </a:r>
            <a:r>
              <a:rPr lang="en-US" b="1" dirty="0">
                <a:solidFill>
                  <a:srgbClr val="7000BC"/>
                </a:solidFill>
              </a:rPr>
              <a:t>, </a:t>
            </a:r>
            <a:r>
              <a:rPr lang="en-US" b="1" dirty="0" err="1" smtClean="0">
                <a:solidFill>
                  <a:srgbClr val="7000BC"/>
                </a:solidFill>
              </a:rPr>
              <a:t>ularda</a:t>
            </a:r>
            <a:r>
              <a:rPr lang="en-US" b="1" dirty="0" smtClean="0">
                <a:solidFill>
                  <a:srgbClr val="7000BC"/>
                </a:solidFill>
              </a:rPr>
              <a:t> </a:t>
            </a:r>
            <a:r>
              <a:rPr lang="en-US" b="1" dirty="0" err="1" smtClean="0">
                <a:solidFill>
                  <a:srgbClr val="7000BC"/>
                </a:solidFill>
              </a:rPr>
              <a:t>qatnashishga</a:t>
            </a:r>
            <a:r>
              <a:rPr lang="en-US" b="1" dirty="0" smtClean="0">
                <a:solidFill>
                  <a:srgbClr val="7000BC"/>
                </a:solidFill>
              </a:rPr>
              <a:t> </a:t>
            </a:r>
            <a:r>
              <a:rPr lang="en-US" b="1" dirty="0" err="1">
                <a:solidFill>
                  <a:srgbClr val="7000BC"/>
                </a:solidFill>
              </a:rPr>
              <a:t>ishtiyoq</a:t>
            </a:r>
            <a:r>
              <a:rPr lang="en-US" b="1" dirty="0">
                <a:solidFill>
                  <a:srgbClr val="7000BC"/>
                </a:solidFill>
              </a:rPr>
              <a:t> </a:t>
            </a:r>
            <a:r>
              <a:rPr lang="en-US" b="1" dirty="0" err="1">
                <a:solidFill>
                  <a:srgbClr val="7000BC"/>
                </a:solidFill>
              </a:rPr>
              <a:t>va</a:t>
            </a:r>
            <a:r>
              <a:rPr lang="en-US" b="1" dirty="0">
                <a:solidFill>
                  <a:srgbClr val="7000BC"/>
                </a:solidFill>
              </a:rPr>
              <a:t> </a:t>
            </a:r>
            <a:r>
              <a:rPr lang="en-US" b="1" dirty="0" err="1">
                <a:solidFill>
                  <a:srgbClr val="7000BC"/>
                </a:solidFill>
              </a:rPr>
              <a:t>xohishni</a:t>
            </a:r>
            <a:r>
              <a:rPr lang="en-US" b="1" dirty="0">
                <a:solidFill>
                  <a:srgbClr val="7000BC"/>
                </a:solidFill>
              </a:rPr>
              <a:t> </a:t>
            </a:r>
            <a:r>
              <a:rPr lang="en-US" b="1" dirty="0" err="1">
                <a:solidFill>
                  <a:srgbClr val="7000BC"/>
                </a:solidFill>
              </a:rPr>
              <a:t>uyg'otish</a:t>
            </a:r>
            <a:r>
              <a:rPr lang="en-US" b="1" dirty="0">
                <a:solidFill>
                  <a:srgbClr val="7000BC"/>
                </a:solidFill>
              </a:rPr>
              <a:t>, </a:t>
            </a:r>
            <a:r>
              <a:rPr lang="en-US" b="1" dirty="0" err="1">
                <a:solidFill>
                  <a:srgbClr val="7000BC"/>
                </a:solidFill>
              </a:rPr>
              <a:t>bolalar</a:t>
            </a:r>
            <a:r>
              <a:rPr lang="en-US" b="1" dirty="0">
                <a:solidFill>
                  <a:srgbClr val="7000BC"/>
                </a:solidFill>
              </a:rPr>
              <a:t> </a:t>
            </a:r>
            <a:r>
              <a:rPr lang="en-US" b="1" dirty="0" err="1">
                <a:solidFill>
                  <a:srgbClr val="7000BC"/>
                </a:solidFill>
              </a:rPr>
              <a:t>faolligini</a:t>
            </a:r>
            <a:r>
              <a:rPr lang="en-US" b="1" dirty="0">
                <a:solidFill>
                  <a:srgbClr val="7000BC"/>
                </a:solidFill>
              </a:rPr>
              <a:t> </a:t>
            </a:r>
            <a:r>
              <a:rPr lang="en-US" b="1" dirty="0" err="1" smtClean="0">
                <a:solidFill>
                  <a:srgbClr val="7000BC"/>
                </a:solidFill>
              </a:rPr>
              <a:t>yo'lga</a:t>
            </a:r>
            <a:r>
              <a:rPr lang="en-US" b="1" dirty="0" smtClean="0">
                <a:solidFill>
                  <a:srgbClr val="7000BC"/>
                </a:solidFill>
              </a:rPr>
              <a:t> </a:t>
            </a:r>
            <a:r>
              <a:rPr lang="en-US" b="1" dirty="0" err="1" smtClean="0">
                <a:solidFill>
                  <a:srgbClr val="7000BC"/>
                </a:solidFill>
              </a:rPr>
              <a:t>qo'yish</a:t>
            </a:r>
            <a:r>
              <a:rPr lang="en-US" b="1" dirty="0">
                <a:solidFill>
                  <a:srgbClr val="7000BC"/>
                </a:solidFill>
              </a:rPr>
              <a:t>, </a:t>
            </a:r>
            <a:r>
              <a:rPr lang="en-US" b="1" dirty="0" err="1">
                <a:solidFill>
                  <a:srgbClr val="7000BC"/>
                </a:solidFill>
              </a:rPr>
              <a:t>ularni</a:t>
            </a:r>
            <a:r>
              <a:rPr lang="en-US" b="1" dirty="0">
                <a:solidFill>
                  <a:srgbClr val="7000BC"/>
                </a:solidFill>
              </a:rPr>
              <a:t> </a:t>
            </a:r>
            <a:r>
              <a:rPr lang="en-US" b="1" dirty="0" err="1">
                <a:solidFill>
                  <a:srgbClr val="7000BC"/>
                </a:solidFill>
              </a:rPr>
              <a:t>ijtimoiy-foydali</a:t>
            </a:r>
            <a:r>
              <a:rPr lang="en-US" b="1" dirty="0">
                <a:solidFill>
                  <a:srgbClr val="7000BC"/>
                </a:solidFill>
              </a:rPr>
              <a:t> </a:t>
            </a:r>
            <a:r>
              <a:rPr lang="en-US" b="1" dirty="0" err="1">
                <a:solidFill>
                  <a:srgbClr val="7000BC"/>
                </a:solidFill>
              </a:rPr>
              <a:t>ishlarga</a:t>
            </a:r>
            <a:r>
              <a:rPr lang="en-US" b="1" dirty="0">
                <a:solidFill>
                  <a:srgbClr val="7000BC"/>
                </a:solidFill>
              </a:rPr>
              <a:t> </a:t>
            </a:r>
            <a:r>
              <a:rPr lang="en-US" b="1" dirty="0" err="1">
                <a:solidFill>
                  <a:srgbClr val="7000BC"/>
                </a:solidFill>
              </a:rPr>
              <a:t>yo'naltirish</a:t>
            </a:r>
            <a:r>
              <a:rPr lang="en-US" b="1" dirty="0">
                <a:solidFill>
                  <a:srgbClr val="7000BC"/>
                </a:solidFill>
              </a:rPr>
              <a:t>, </a:t>
            </a:r>
            <a:r>
              <a:rPr lang="en-US" b="1" dirty="0" err="1" smtClean="0">
                <a:solidFill>
                  <a:srgbClr val="7000BC"/>
                </a:solidFill>
              </a:rPr>
              <a:t>bolalarda</a:t>
            </a:r>
            <a:r>
              <a:rPr lang="en-US" b="1" dirty="0" smtClean="0">
                <a:solidFill>
                  <a:srgbClr val="7000BC"/>
                </a:solidFill>
              </a:rPr>
              <a:t> </a:t>
            </a:r>
            <a:r>
              <a:rPr lang="en-US" b="1" dirty="0" err="1" smtClean="0">
                <a:solidFill>
                  <a:srgbClr val="7000BC"/>
                </a:solidFill>
              </a:rPr>
              <a:t>tashkilotchilik</a:t>
            </a:r>
            <a:r>
              <a:rPr lang="en-US" b="1" dirty="0" smtClean="0">
                <a:solidFill>
                  <a:srgbClr val="7000BC"/>
                </a:solidFill>
              </a:rPr>
              <a:t> </a:t>
            </a:r>
            <a:r>
              <a:rPr lang="en-US" b="1" dirty="0" err="1" smtClean="0">
                <a:solidFill>
                  <a:srgbClr val="7000BC"/>
                </a:solidFill>
              </a:rPr>
              <a:t>qobiliyatlarini</a:t>
            </a:r>
            <a:r>
              <a:rPr lang="en-US" b="1" dirty="0" smtClean="0">
                <a:solidFill>
                  <a:srgbClr val="7000BC"/>
                </a:solidFill>
              </a:rPr>
              <a:t> </a:t>
            </a:r>
            <a:r>
              <a:rPr lang="en-US" b="1" dirty="0" err="1">
                <a:solidFill>
                  <a:srgbClr val="7000BC"/>
                </a:solidFill>
              </a:rPr>
              <a:t>aniqlash</a:t>
            </a:r>
            <a:r>
              <a:rPr lang="en-US" b="1" dirty="0">
                <a:solidFill>
                  <a:srgbClr val="7000BC"/>
                </a:solidFill>
              </a:rPr>
              <a:t> </a:t>
            </a:r>
            <a:r>
              <a:rPr lang="en-US" b="1" dirty="0" err="1">
                <a:solidFill>
                  <a:srgbClr val="7000BC"/>
                </a:solidFill>
              </a:rPr>
              <a:t>va</a:t>
            </a:r>
            <a:r>
              <a:rPr lang="en-US" b="1" dirty="0">
                <a:solidFill>
                  <a:srgbClr val="7000BC"/>
                </a:solidFill>
              </a:rPr>
              <a:t> </a:t>
            </a:r>
            <a:r>
              <a:rPr lang="en-US" b="1" dirty="0" err="1">
                <a:solidFill>
                  <a:srgbClr val="7000BC"/>
                </a:solidFill>
              </a:rPr>
              <a:t>rivojlantirishdir</a:t>
            </a:r>
            <a:r>
              <a:rPr lang="en-US" b="1" dirty="0" smtClean="0">
                <a:solidFill>
                  <a:srgbClr val="7000BC"/>
                </a:solidFill>
              </a:rPr>
              <a:t>.</a:t>
            </a:r>
            <a:endParaRPr lang="ru-RU" dirty="0">
              <a:solidFill>
                <a:srgbClr val="7000BC"/>
              </a:solidFill>
            </a:endParaRPr>
          </a:p>
        </p:txBody>
      </p:sp>
    </p:spTree>
  </p:cSld>
  <p:clrMapOvr>
    <a:masterClrMapping/>
  </p:clrMapOvr>
  <p:transition spd="slow">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Заголовок 1"/>
          <p:cNvSpPr>
            <a:spLocks noGrp="1"/>
          </p:cNvSpPr>
          <p:nvPr>
            <p:ph type="title"/>
          </p:nvPr>
        </p:nvSpPr>
        <p:spPr/>
        <p:txBody>
          <a:bodyPr/>
          <a:lstStyle/>
          <a:p>
            <a:r>
              <a:rPr lang="en-US" smtClean="0">
                <a:solidFill>
                  <a:srgbClr val="FF66FF"/>
                </a:solidFill>
              </a:rPr>
              <a:t>Ommaviy ishlar</a:t>
            </a:r>
            <a:endParaRPr lang="ru-RU" smtClean="0"/>
          </a:p>
        </p:txBody>
      </p:sp>
      <p:sp>
        <p:nvSpPr>
          <p:cNvPr id="3" name="Объект 2"/>
          <p:cNvSpPr>
            <a:spLocks noGrp="1"/>
          </p:cNvSpPr>
          <p:nvPr>
            <p:ph idx="1"/>
          </p:nvPr>
        </p:nvSpPr>
        <p:spPr/>
        <p:txBody>
          <a:bodyPr rtlCol="0">
            <a:normAutofit fontScale="85000" lnSpcReduction="20000"/>
          </a:bodyPr>
          <a:lstStyle/>
          <a:p>
            <a:pPr marL="0" indent="0" algn="just" fontAlgn="auto">
              <a:spcAft>
                <a:spcPts val="0"/>
              </a:spcAft>
              <a:buFont typeface="Arial" pitchFamily="34" charset="0"/>
              <a:buNone/>
              <a:defRPr/>
            </a:pPr>
            <a:r>
              <a:rPr lang="en-US" b="1" dirty="0" smtClean="0">
                <a:solidFill>
                  <a:srgbClr val="7000BC"/>
                </a:solidFill>
              </a:rPr>
              <a:t>	</a:t>
            </a:r>
            <a:r>
              <a:rPr lang="en-US" b="1" dirty="0" err="1" smtClean="0">
                <a:solidFill>
                  <a:srgbClr val="7000BC"/>
                </a:solidFill>
              </a:rPr>
              <a:t>Ommaviy</a:t>
            </a:r>
            <a:r>
              <a:rPr lang="en-US" b="1" dirty="0" smtClean="0">
                <a:solidFill>
                  <a:srgbClr val="7000BC"/>
                </a:solidFill>
              </a:rPr>
              <a:t> </a:t>
            </a:r>
            <a:r>
              <a:rPr lang="en-US" b="1" dirty="0" err="1">
                <a:solidFill>
                  <a:srgbClr val="7000BC"/>
                </a:solidFill>
              </a:rPr>
              <a:t>ishlar</a:t>
            </a:r>
            <a:r>
              <a:rPr lang="en-US" b="1" dirty="0">
                <a:solidFill>
                  <a:srgbClr val="7000BC"/>
                </a:solidFill>
              </a:rPr>
              <a:t> </a:t>
            </a:r>
            <a:r>
              <a:rPr lang="en-US" b="1" dirty="0" err="1">
                <a:solidFill>
                  <a:srgbClr val="7000BC"/>
                </a:solidFill>
              </a:rPr>
              <a:t>uzoq</a:t>
            </a:r>
            <a:r>
              <a:rPr lang="en-US" b="1" dirty="0">
                <a:solidFill>
                  <a:srgbClr val="7000BC"/>
                </a:solidFill>
              </a:rPr>
              <a:t> </a:t>
            </a:r>
            <a:r>
              <a:rPr lang="en-US" b="1" dirty="0" err="1">
                <a:solidFill>
                  <a:srgbClr val="7000BC"/>
                </a:solidFill>
              </a:rPr>
              <a:t>va</a:t>
            </a:r>
            <a:r>
              <a:rPr lang="en-US" b="1" dirty="0">
                <a:solidFill>
                  <a:srgbClr val="7000BC"/>
                </a:solidFill>
              </a:rPr>
              <a:t> </a:t>
            </a:r>
            <a:r>
              <a:rPr lang="en-US" b="1" dirty="0" err="1">
                <a:solidFill>
                  <a:srgbClr val="7000BC"/>
                </a:solidFill>
              </a:rPr>
              <a:t>puxta</a:t>
            </a:r>
            <a:r>
              <a:rPr lang="en-US" b="1" dirty="0">
                <a:solidFill>
                  <a:srgbClr val="7000BC"/>
                </a:solidFill>
              </a:rPr>
              <a:t> </a:t>
            </a:r>
            <a:r>
              <a:rPr lang="en-US" b="1" dirty="0" err="1">
                <a:solidFill>
                  <a:srgbClr val="7000BC"/>
                </a:solidFill>
              </a:rPr>
              <a:t>tayyorgarlikni</a:t>
            </a:r>
            <a:r>
              <a:rPr lang="en-US" b="1" dirty="0">
                <a:solidFill>
                  <a:srgbClr val="7000BC"/>
                </a:solidFill>
              </a:rPr>
              <a:t> </a:t>
            </a:r>
            <a:r>
              <a:rPr lang="en-US" b="1" dirty="0" err="1">
                <a:solidFill>
                  <a:srgbClr val="7000BC"/>
                </a:solidFill>
              </a:rPr>
              <a:t>talab</a:t>
            </a:r>
            <a:r>
              <a:rPr lang="en-US" b="1" dirty="0">
                <a:solidFill>
                  <a:srgbClr val="7000BC"/>
                </a:solidFill>
              </a:rPr>
              <a:t> </a:t>
            </a:r>
            <a:r>
              <a:rPr lang="en-US" b="1" dirty="0" err="1">
                <a:solidFill>
                  <a:srgbClr val="7000BC"/>
                </a:solidFill>
              </a:rPr>
              <a:t>qiladi</a:t>
            </a:r>
            <a:r>
              <a:rPr lang="en-US" b="1" dirty="0">
                <a:solidFill>
                  <a:srgbClr val="7000BC"/>
                </a:solidFill>
              </a:rPr>
              <a:t>. </a:t>
            </a:r>
            <a:r>
              <a:rPr lang="en-US" b="1" dirty="0" smtClean="0">
                <a:solidFill>
                  <a:srgbClr val="7000BC"/>
                </a:solidFill>
              </a:rPr>
              <a:t>U </a:t>
            </a:r>
            <a:r>
              <a:rPr lang="en-US" b="1" dirty="0" err="1" smtClean="0">
                <a:solidFill>
                  <a:srgbClr val="7000BC"/>
                </a:solidFill>
              </a:rPr>
              <a:t>yoki</a:t>
            </a:r>
            <a:r>
              <a:rPr lang="en-US" b="1" dirty="0" smtClean="0">
                <a:solidFill>
                  <a:srgbClr val="7000BC"/>
                </a:solidFill>
              </a:rPr>
              <a:t> </a:t>
            </a:r>
            <a:r>
              <a:rPr lang="en-US" b="1" dirty="0" err="1">
                <a:solidFill>
                  <a:srgbClr val="7000BC"/>
                </a:solidFill>
              </a:rPr>
              <a:t>bu</a:t>
            </a:r>
            <a:r>
              <a:rPr lang="en-US" b="1" dirty="0">
                <a:solidFill>
                  <a:srgbClr val="7000BC"/>
                </a:solidFill>
              </a:rPr>
              <a:t> </a:t>
            </a:r>
            <a:r>
              <a:rPr lang="en-US" b="1" dirty="0" err="1">
                <a:solidFill>
                  <a:srgbClr val="7000BC"/>
                </a:solidFill>
              </a:rPr>
              <a:t>tadbirni</a:t>
            </a:r>
            <a:r>
              <a:rPr lang="en-US" b="1" dirty="0">
                <a:solidFill>
                  <a:srgbClr val="7000BC"/>
                </a:solidFill>
              </a:rPr>
              <a:t> </a:t>
            </a:r>
            <a:r>
              <a:rPr lang="en-US" b="1" dirty="0" err="1">
                <a:solidFill>
                  <a:srgbClr val="7000BC"/>
                </a:solidFill>
              </a:rPr>
              <a:t>o'tkazish</a:t>
            </a:r>
            <a:r>
              <a:rPr lang="en-US" b="1" dirty="0">
                <a:solidFill>
                  <a:srgbClr val="7000BC"/>
                </a:solidFill>
              </a:rPr>
              <a:t> </a:t>
            </a:r>
            <a:r>
              <a:rPr lang="en-US" b="1" dirty="0" err="1">
                <a:solidFill>
                  <a:srgbClr val="7000BC"/>
                </a:solidFill>
              </a:rPr>
              <a:t>uchun</a:t>
            </a:r>
            <a:r>
              <a:rPr lang="en-US" b="1" dirty="0">
                <a:solidFill>
                  <a:srgbClr val="7000BC"/>
                </a:solidFill>
              </a:rPr>
              <a:t> </a:t>
            </a:r>
            <a:r>
              <a:rPr lang="en-US" b="1" dirty="0" err="1">
                <a:solidFill>
                  <a:srgbClr val="7000BC"/>
                </a:solidFill>
              </a:rPr>
              <a:t>oldindan</a:t>
            </a:r>
            <a:r>
              <a:rPr lang="en-US" b="1" dirty="0">
                <a:solidFill>
                  <a:srgbClr val="7000BC"/>
                </a:solidFill>
              </a:rPr>
              <a:t> </a:t>
            </a:r>
            <a:r>
              <a:rPr lang="en-US" b="1" dirty="0" err="1">
                <a:solidFill>
                  <a:srgbClr val="7000BC"/>
                </a:solidFill>
              </a:rPr>
              <a:t>uncha</a:t>
            </a:r>
            <a:r>
              <a:rPr lang="en-US" b="1" dirty="0">
                <a:solidFill>
                  <a:srgbClr val="7000BC"/>
                </a:solidFill>
              </a:rPr>
              <a:t> </a:t>
            </a:r>
            <a:r>
              <a:rPr lang="en-US" b="1" dirty="0" err="1">
                <a:solidFill>
                  <a:srgbClr val="7000BC"/>
                </a:solidFill>
              </a:rPr>
              <a:t>katta</a:t>
            </a:r>
            <a:r>
              <a:rPr lang="en-US" b="1" dirty="0">
                <a:solidFill>
                  <a:srgbClr val="7000BC"/>
                </a:solidFill>
              </a:rPr>
              <a:t> </a:t>
            </a:r>
            <a:r>
              <a:rPr lang="en-US" b="1" dirty="0" err="1">
                <a:solidFill>
                  <a:srgbClr val="7000BC"/>
                </a:solidFill>
              </a:rPr>
              <a:t>bo'lmaga</a:t>
            </a:r>
            <a:r>
              <a:rPr lang="en-US" b="1" dirty="0" smtClean="0">
                <a:solidFill>
                  <a:srgbClr val="7000BC"/>
                </a:solidFill>
              </a:rPr>
              <a:t>:</a:t>
            </a:r>
            <a:r>
              <a:rPr lang="en-US" dirty="0" smtClean="0">
                <a:solidFill>
                  <a:srgbClr val="7000BC"/>
                </a:solidFill>
              </a:rPr>
              <a:t> </a:t>
            </a:r>
            <a:r>
              <a:rPr lang="en-US" b="1" dirty="0" err="1">
                <a:solidFill>
                  <a:srgbClr val="7000BC"/>
                </a:solidFill>
              </a:rPr>
              <a:t>tashabbuskorlar</a:t>
            </a:r>
            <a:r>
              <a:rPr lang="en-US" b="1" dirty="0">
                <a:solidFill>
                  <a:srgbClr val="7000BC"/>
                </a:solidFill>
              </a:rPr>
              <a:t> </a:t>
            </a:r>
            <a:r>
              <a:rPr lang="en-US" b="1" dirty="0" err="1">
                <a:solidFill>
                  <a:srgbClr val="7000BC"/>
                </a:solidFill>
              </a:rPr>
              <a:t>guruhini</a:t>
            </a:r>
            <a:r>
              <a:rPr lang="en-US" b="1" dirty="0">
                <a:solidFill>
                  <a:srgbClr val="7000BC"/>
                </a:solidFill>
              </a:rPr>
              <a:t> </a:t>
            </a:r>
            <a:r>
              <a:rPr lang="en-US" b="1" dirty="0" err="1">
                <a:solidFill>
                  <a:srgbClr val="7000BC"/>
                </a:solidFill>
              </a:rPr>
              <a:t>tanlash</a:t>
            </a:r>
            <a:r>
              <a:rPr lang="en-US" b="1" dirty="0">
                <a:solidFill>
                  <a:srgbClr val="7000BC"/>
                </a:solidFill>
              </a:rPr>
              <a:t> </a:t>
            </a:r>
            <a:r>
              <a:rPr lang="en-US" b="1" dirty="0" err="1">
                <a:solidFill>
                  <a:srgbClr val="7000BC"/>
                </a:solidFill>
              </a:rPr>
              <a:t>va</a:t>
            </a:r>
            <a:r>
              <a:rPr lang="en-US" b="1" dirty="0">
                <a:solidFill>
                  <a:srgbClr val="7000BC"/>
                </a:solidFill>
              </a:rPr>
              <a:t> </a:t>
            </a:r>
            <a:r>
              <a:rPr lang="en-US" b="1" dirty="0" err="1">
                <a:solidFill>
                  <a:srgbClr val="7000BC"/>
                </a:solidFill>
              </a:rPr>
              <a:t>reja</a:t>
            </a:r>
            <a:r>
              <a:rPr lang="en-US" b="1" dirty="0">
                <a:solidFill>
                  <a:srgbClr val="7000BC"/>
                </a:solidFill>
              </a:rPr>
              <a:t> </a:t>
            </a:r>
            <a:r>
              <a:rPr lang="en-US" b="1" dirty="0" err="1">
                <a:solidFill>
                  <a:srgbClr val="7000BC"/>
                </a:solidFill>
              </a:rPr>
              <a:t>ishlab</a:t>
            </a:r>
            <a:r>
              <a:rPr lang="en-US" b="1" dirty="0">
                <a:solidFill>
                  <a:srgbClr val="7000BC"/>
                </a:solidFill>
              </a:rPr>
              <a:t> </a:t>
            </a:r>
            <a:r>
              <a:rPr lang="en-US" b="1" dirty="0" err="1" smtClean="0">
                <a:solidFill>
                  <a:srgbClr val="7000BC"/>
                </a:solidFill>
              </a:rPr>
              <a:t>chiqish,topshiriqlarni</a:t>
            </a:r>
            <a:r>
              <a:rPr lang="en-US" b="1" dirty="0" smtClean="0">
                <a:solidFill>
                  <a:srgbClr val="7000BC"/>
                </a:solidFill>
              </a:rPr>
              <a:t> </a:t>
            </a:r>
            <a:r>
              <a:rPr lang="en-US" b="1" dirty="0" err="1" smtClean="0">
                <a:solidFill>
                  <a:srgbClr val="7000BC"/>
                </a:solidFill>
              </a:rPr>
              <a:t>hamma</a:t>
            </a:r>
            <a:r>
              <a:rPr lang="en-US" b="1" dirty="0" smtClean="0">
                <a:solidFill>
                  <a:srgbClr val="7000BC"/>
                </a:solidFill>
              </a:rPr>
              <a:t> </a:t>
            </a:r>
            <a:r>
              <a:rPr lang="en-US" b="1" dirty="0" err="1">
                <a:solidFill>
                  <a:srgbClr val="7000BC"/>
                </a:solidFill>
              </a:rPr>
              <a:t>qatnashchilarga</a:t>
            </a:r>
            <a:r>
              <a:rPr lang="en-US" b="1" dirty="0">
                <a:solidFill>
                  <a:srgbClr val="7000BC"/>
                </a:solidFill>
              </a:rPr>
              <a:t> </a:t>
            </a:r>
            <a:r>
              <a:rPr lang="en-US" b="1" dirty="0" err="1">
                <a:solidFill>
                  <a:srgbClr val="7000BC"/>
                </a:solidFill>
              </a:rPr>
              <a:t>taqsimlash</a:t>
            </a:r>
            <a:r>
              <a:rPr lang="en-US" b="1" dirty="0">
                <a:solidFill>
                  <a:srgbClr val="7000BC"/>
                </a:solidFill>
              </a:rPr>
              <a:t> </a:t>
            </a:r>
            <a:r>
              <a:rPr lang="en-US" b="1" dirty="0" err="1">
                <a:solidFill>
                  <a:srgbClr val="7000BC"/>
                </a:solidFill>
              </a:rPr>
              <a:t>kerak</a:t>
            </a:r>
            <a:r>
              <a:rPr lang="en-US" b="1" dirty="0">
                <a:solidFill>
                  <a:srgbClr val="7000BC"/>
                </a:solidFill>
              </a:rPr>
              <a:t>. </a:t>
            </a:r>
            <a:r>
              <a:rPr lang="en-US" b="1" dirty="0" err="1">
                <a:solidFill>
                  <a:srgbClr val="7000BC"/>
                </a:solidFill>
              </a:rPr>
              <a:t>Guruhning</a:t>
            </a:r>
            <a:r>
              <a:rPr lang="en-US" b="1" dirty="0">
                <a:solidFill>
                  <a:srgbClr val="7000BC"/>
                </a:solidFill>
              </a:rPr>
              <a:t> </a:t>
            </a:r>
            <a:r>
              <a:rPr lang="en-US" b="1" dirty="0" err="1">
                <a:solidFill>
                  <a:srgbClr val="7000BC"/>
                </a:solidFill>
              </a:rPr>
              <a:t>har</a:t>
            </a:r>
            <a:r>
              <a:rPr lang="en-US" b="1" dirty="0">
                <a:solidFill>
                  <a:srgbClr val="7000BC"/>
                </a:solidFill>
              </a:rPr>
              <a:t> </a:t>
            </a:r>
            <a:r>
              <a:rPr lang="en-US" b="1" dirty="0" err="1">
                <a:solidFill>
                  <a:srgbClr val="7000BC"/>
                </a:solidFill>
              </a:rPr>
              <a:t>bir</a:t>
            </a:r>
            <a:r>
              <a:rPr lang="en-US" b="1" dirty="0">
                <a:solidFill>
                  <a:srgbClr val="7000BC"/>
                </a:solidFill>
              </a:rPr>
              <a:t> </a:t>
            </a:r>
            <a:r>
              <a:rPr lang="en-US" b="1" dirty="0" err="1" smtClean="0">
                <a:solidFill>
                  <a:srgbClr val="7000BC"/>
                </a:solidFill>
              </a:rPr>
              <a:t>a’zosi</a:t>
            </a:r>
            <a:r>
              <a:rPr lang="en-US" b="1" dirty="0" smtClean="0">
                <a:solidFill>
                  <a:srgbClr val="7000BC"/>
                </a:solidFill>
              </a:rPr>
              <a:t> </a:t>
            </a:r>
            <a:r>
              <a:rPr lang="en-US" b="1" dirty="0" err="1" smtClean="0">
                <a:solidFill>
                  <a:srgbClr val="7000BC"/>
                </a:solidFill>
              </a:rPr>
              <a:t>o'z</a:t>
            </a:r>
            <a:r>
              <a:rPr lang="en-US" b="1" dirty="0" smtClean="0">
                <a:solidFill>
                  <a:srgbClr val="7000BC"/>
                </a:solidFill>
              </a:rPr>
              <a:t> </a:t>
            </a:r>
            <a:r>
              <a:rPr lang="en-US" b="1" dirty="0" err="1">
                <a:solidFill>
                  <a:srgbClr val="7000BC"/>
                </a:solidFill>
              </a:rPr>
              <a:t>zimmasiga</a:t>
            </a:r>
            <a:r>
              <a:rPr lang="en-US" b="1" dirty="0">
                <a:solidFill>
                  <a:srgbClr val="7000BC"/>
                </a:solidFill>
              </a:rPr>
              <a:t> </a:t>
            </a:r>
            <a:r>
              <a:rPr lang="en-US" b="1" dirty="0" err="1">
                <a:solidFill>
                  <a:srgbClr val="7000BC"/>
                </a:solidFill>
              </a:rPr>
              <a:t>rejaning</a:t>
            </a:r>
            <a:r>
              <a:rPr lang="en-US" b="1" dirty="0">
                <a:solidFill>
                  <a:srgbClr val="7000BC"/>
                </a:solidFill>
              </a:rPr>
              <a:t> </a:t>
            </a:r>
            <a:r>
              <a:rPr lang="en-US" b="1" dirty="0" err="1">
                <a:solidFill>
                  <a:srgbClr val="7000BC"/>
                </a:solidFill>
              </a:rPr>
              <a:t>muayyan</a:t>
            </a:r>
            <a:r>
              <a:rPr lang="en-US" b="1" dirty="0">
                <a:solidFill>
                  <a:srgbClr val="7000BC"/>
                </a:solidFill>
              </a:rPr>
              <a:t> </a:t>
            </a:r>
            <a:r>
              <a:rPr lang="en-US" b="1" dirty="0" err="1">
                <a:solidFill>
                  <a:srgbClr val="7000BC"/>
                </a:solidFill>
              </a:rPr>
              <a:t>bo'limini</a:t>
            </a:r>
            <a:r>
              <a:rPr lang="en-US" b="1" dirty="0">
                <a:solidFill>
                  <a:srgbClr val="7000BC"/>
                </a:solidFill>
              </a:rPr>
              <a:t> </a:t>
            </a:r>
            <a:r>
              <a:rPr lang="en-US" b="1" dirty="0" err="1">
                <a:solidFill>
                  <a:srgbClr val="7000BC"/>
                </a:solidFill>
              </a:rPr>
              <a:t>bajarish</a:t>
            </a:r>
            <a:r>
              <a:rPr lang="en-US" b="1" dirty="0">
                <a:solidFill>
                  <a:srgbClr val="7000BC"/>
                </a:solidFill>
              </a:rPr>
              <a:t> </a:t>
            </a:r>
            <a:r>
              <a:rPr lang="en-US" b="1" dirty="0" err="1" smtClean="0">
                <a:solidFill>
                  <a:srgbClr val="7000BC"/>
                </a:solidFill>
              </a:rPr>
              <a:t>mas’uliyatini</a:t>
            </a:r>
            <a:r>
              <a:rPr lang="en-US" b="1" dirty="0" smtClean="0">
                <a:solidFill>
                  <a:srgbClr val="7000BC"/>
                </a:solidFill>
              </a:rPr>
              <a:t> </a:t>
            </a:r>
            <a:r>
              <a:rPr lang="en-US" b="1" dirty="0" err="1" smtClean="0">
                <a:solidFill>
                  <a:srgbClr val="7000BC"/>
                </a:solidFill>
              </a:rPr>
              <a:t>oladi</a:t>
            </a:r>
            <a:r>
              <a:rPr lang="en-US" b="1" dirty="0">
                <a:solidFill>
                  <a:srgbClr val="7000BC"/>
                </a:solidFill>
              </a:rPr>
              <a:t>. </a:t>
            </a:r>
            <a:r>
              <a:rPr lang="en-US" b="1" dirty="0" err="1">
                <a:solidFill>
                  <a:srgbClr val="7000BC"/>
                </a:solidFill>
              </a:rPr>
              <a:t>Chunonchi</a:t>
            </a:r>
            <a:r>
              <a:rPr lang="en-US" b="1" dirty="0">
                <a:solidFill>
                  <a:srgbClr val="7000BC"/>
                </a:solidFill>
              </a:rPr>
              <a:t>, «</a:t>
            </a:r>
            <a:r>
              <a:rPr lang="en-US" b="1" dirty="0" err="1">
                <a:solidFill>
                  <a:srgbClr val="7000BC"/>
                </a:solidFill>
              </a:rPr>
              <a:t>Bahor</a:t>
            </a:r>
            <a:r>
              <a:rPr lang="en-US" b="1" dirty="0">
                <a:solidFill>
                  <a:srgbClr val="7000BC"/>
                </a:solidFill>
              </a:rPr>
              <a:t> </a:t>
            </a:r>
            <a:r>
              <a:rPr lang="en-US" b="1" dirty="0" err="1">
                <a:solidFill>
                  <a:srgbClr val="7000BC"/>
                </a:solidFill>
              </a:rPr>
              <a:t>keldi</a:t>
            </a:r>
            <a:r>
              <a:rPr lang="en-US" b="1" dirty="0">
                <a:solidFill>
                  <a:srgbClr val="7000BC"/>
                </a:solidFill>
              </a:rPr>
              <a:t>» </a:t>
            </a:r>
            <a:r>
              <a:rPr lang="en-US" b="1" dirty="0" err="1">
                <a:solidFill>
                  <a:srgbClr val="7000BC"/>
                </a:solidFill>
              </a:rPr>
              <a:t>nomli</a:t>
            </a:r>
            <a:r>
              <a:rPr lang="en-US" b="1" dirty="0">
                <a:solidFill>
                  <a:srgbClr val="7000BC"/>
                </a:solidFill>
              </a:rPr>
              <a:t> </a:t>
            </a:r>
            <a:r>
              <a:rPr lang="en-US" b="1" dirty="0" err="1">
                <a:solidFill>
                  <a:srgbClr val="7000BC"/>
                </a:solidFill>
              </a:rPr>
              <a:t>bayram</a:t>
            </a:r>
            <a:r>
              <a:rPr lang="en-US" b="1" dirty="0">
                <a:solidFill>
                  <a:srgbClr val="7000BC"/>
                </a:solidFill>
              </a:rPr>
              <a:t> </a:t>
            </a:r>
            <a:r>
              <a:rPr lang="en-US" b="1" dirty="0" err="1" smtClean="0">
                <a:solidFill>
                  <a:srgbClr val="7000BC"/>
                </a:solidFill>
              </a:rPr>
              <a:t>tadbiriga</a:t>
            </a:r>
            <a:r>
              <a:rPr lang="en-US" b="1" dirty="0" smtClean="0">
                <a:solidFill>
                  <a:srgbClr val="7000BC"/>
                </a:solidFill>
              </a:rPr>
              <a:t> </a:t>
            </a:r>
            <a:r>
              <a:rPr lang="en-US" b="1" dirty="0" err="1" smtClean="0">
                <a:solidFill>
                  <a:srgbClr val="7000BC"/>
                </a:solidFill>
              </a:rPr>
              <a:t>tayyorlanishda</a:t>
            </a:r>
            <a:r>
              <a:rPr lang="en-US" b="1" dirty="0" smtClean="0">
                <a:solidFill>
                  <a:srgbClr val="7000BC"/>
                </a:solidFill>
              </a:rPr>
              <a:t> </a:t>
            </a:r>
            <a:r>
              <a:rPr lang="en-US" b="1" dirty="0" err="1">
                <a:solidFill>
                  <a:srgbClr val="7000BC"/>
                </a:solidFill>
              </a:rPr>
              <a:t>o'quvchilardan</a:t>
            </a:r>
            <a:r>
              <a:rPr lang="en-US" b="1" dirty="0">
                <a:solidFill>
                  <a:srgbClr val="7000BC"/>
                </a:solidFill>
              </a:rPr>
              <a:t> </a:t>
            </a:r>
            <a:r>
              <a:rPr lang="en-US" b="1" dirty="0" err="1">
                <a:solidFill>
                  <a:srgbClr val="7000BC"/>
                </a:solidFill>
              </a:rPr>
              <a:t>biri</a:t>
            </a:r>
            <a:r>
              <a:rPr lang="en-US" b="1" dirty="0">
                <a:solidFill>
                  <a:srgbClr val="7000BC"/>
                </a:solidFill>
              </a:rPr>
              <a:t> </a:t>
            </a:r>
            <a:r>
              <a:rPr lang="en-US" b="1" dirty="0" err="1">
                <a:solidFill>
                  <a:srgbClr val="7000BC"/>
                </a:solidFill>
              </a:rPr>
              <a:t>bahor</a:t>
            </a:r>
            <a:r>
              <a:rPr lang="en-US" b="1" dirty="0">
                <a:solidFill>
                  <a:srgbClr val="7000BC"/>
                </a:solidFill>
              </a:rPr>
              <a:t> </a:t>
            </a:r>
            <a:r>
              <a:rPr lang="en-US" b="1" dirty="0" err="1" smtClean="0">
                <a:solidFill>
                  <a:srgbClr val="7000BC"/>
                </a:solidFill>
              </a:rPr>
              <a:t>to'g'risida</a:t>
            </a:r>
            <a:r>
              <a:rPr lang="en-US" b="1" dirty="0">
                <a:solidFill>
                  <a:srgbClr val="7000BC"/>
                </a:solidFill>
              </a:rPr>
              <a:t> </a:t>
            </a:r>
            <a:r>
              <a:rPr lang="en-US" b="1" dirty="0" err="1" smtClean="0">
                <a:solidFill>
                  <a:srgbClr val="7000BC"/>
                </a:solidFill>
              </a:rPr>
              <a:t>axborot</a:t>
            </a:r>
            <a:r>
              <a:rPr lang="en-US" b="1" dirty="0" smtClean="0">
                <a:solidFill>
                  <a:srgbClr val="7000BC"/>
                </a:solidFill>
              </a:rPr>
              <a:t> </a:t>
            </a:r>
            <a:r>
              <a:rPr lang="en-US" b="1" dirty="0" err="1" smtClean="0">
                <a:solidFill>
                  <a:srgbClr val="7000BC"/>
                </a:solidFill>
              </a:rPr>
              <a:t>beradi</a:t>
            </a:r>
            <a:r>
              <a:rPr lang="en-US" b="1" dirty="0" smtClean="0">
                <a:solidFill>
                  <a:srgbClr val="7000BC"/>
                </a:solidFill>
              </a:rPr>
              <a:t>, </a:t>
            </a:r>
            <a:r>
              <a:rPr lang="en-US" b="1" dirty="0" err="1" smtClean="0">
                <a:solidFill>
                  <a:srgbClr val="7000BC"/>
                </a:solidFill>
              </a:rPr>
              <a:t>boshqasi</a:t>
            </a:r>
            <a:r>
              <a:rPr lang="en-US" b="1" dirty="0" smtClean="0">
                <a:solidFill>
                  <a:srgbClr val="7000BC"/>
                </a:solidFill>
              </a:rPr>
              <a:t> </a:t>
            </a:r>
            <a:r>
              <a:rPr lang="en-US" b="1" dirty="0">
                <a:solidFill>
                  <a:srgbClr val="7000BC"/>
                </a:solidFill>
              </a:rPr>
              <a:t>— </a:t>
            </a:r>
            <a:r>
              <a:rPr lang="en-US" b="1" dirty="0" err="1">
                <a:solidFill>
                  <a:srgbClr val="7000BC"/>
                </a:solidFill>
              </a:rPr>
              <a:t>otaliqqa</a:t>
            </a:r>
            <a:r>
              <a:rPr lang="en-US" b="1" dirty="0">
                <a:solidFill>
                  <a:srgbClr val="7000BC"/>
                </a:solidFill>
              </a:rPr>
              <a:t> </a:t>
            </a:r>
            <a:r>
              <a:rPr lang="en-US" b="1" dirty="0" err="1">
                <a:solidFill>
                  <a:srgbClr val="7000BC"/>
                </a:solidFill>
              </a:rPr>
              <a:t>olingan</a:t>
            </a:r>
            <a:r>
              <a:rPr lang="en-US" b="1" dirty="0">
                <a:solidFill>
                  <a:srgbClr val="7000BC"/>
                </a:solidFill>
              </a:rPr>
              <a:t> </a:t>
            </a:r>
            <a:r>
              <a:rPr lang="en-US" b="1" dirty="0" err="1">
                <a:solidFill>
                  <a:srgbClr val="7000BC"/>
                </a:solidFill>
              </a:rPr>
              <a:t>sinf</a:t>
            </a:r>
            <a:r>
              <a:rPr lang="en-US" b="1" dirty="0">
                <a:solidFill>
                  <a:srgbClr val="7000BC"/>
                </a:solidFill>
              </a:rPr>
              <a:t> </a:t>
            </a:r>
            <a:r>
              <a:rPr lang="en-US" b="1" dirty="0" err="1">
                <a:solidFill>
                  <a:srgbClr val="7000BC"/>
                </a:solidFill>
              </a:rPr>
              <a:t>bilan</a:t>
            </a:r>
            <a:r>
              <a:rPr lang="en-US" b="1" dirty="0">
                <a:solidFill>
                  <a:srgbClr val="7000BC"/>
                </a:solidFill>
              </a:rPr>
              <a:t> </a:t>
            </a:r>
            <a:r>
              <a:rPr lang="en-US" b="1" dirty="0" err="1">
                <a:solidFill>
                  <a:srgbClr val="7000BC"/>
                </a:solidFill>
              </a:rPr>
              <a:t>badiiy</a:t>
            </a:r>
            <a:r>
              <a:rPr lang="en-US" b="1" dirty="0">
                <a:solidFill>
                  <a:srgbClr val="7000BC"/>
                </a:solidFill>
              </a:rPr>
              <a:t> </a:t>
            </a:r>
            <a:r>
              <a:rPr lang="en-US" b="1" dirty="0" err="1" smtClean="0">
                <a:solidFill>
                  <a:srgbClr val="7000BC"/>
                </a:solidFill>
              </a:rPr>
              <a:t>havaskorlikni</a:t>
            </a:r>
            <a:r>
              <a:rPr lang="en-US" b="1" dirty="0" smtClean="0">
                <a:solidFill>
                  <a:srgbClr val="7000BC"/>
                </a:solidFill>
              </a:rPr>
              <a:t> </a:t>
            </a:r>
            <a:r>
              <a:rPr lang="en-US" b="1" dirty="0" err="1" smtClean="0">
                <a:solidFill>
                  <a:srgbClr val="7000BC"/>
                </a:solidFill>
              </a:rPr>
              <a:t>uyushtiradi</a:t>
            </a:r>
            <a:r>
              <a:rPr lang="en-US" b="1" dirty="0">
                <a:solidFill>
                  <a:srgbClr val="7000BC"/>
                </a:solidFill>
              </a:rPr>
              <a:t>, </a:t>
            </a:r>
            <a:r>
              <a:rPr lang="en-US" b="1" dirty="0" err="1">
                <a:solidFill>
                  <a:srgbClr val="7000BC"/>
                </a:solidFill>
              </a:rPr>
              <a:t>uchinchisi</a:t>
            </a:r>
            <a:r>
              <a:rPr lang="en-US" b="1" dirty="0">
                <a:solidFill>
                  <a:srgbClr val="7000BC"/>
                </a:solidFill>
              </a:rPr>
              <a:t> — </a:t>
            </a:r>
            <a:r>
              <a:rPr lang="en-US" b="1" dirty="0" err="1">
                <a:solidFill>
                  <a:srgbClr val="7000BC"/>
                </a:solidFill>
              </a:rPr>
              <a:t>ijrochilar</a:t>
            </a:r>
            <a:r>
              <a:rPr lang="en-US" b="1" dirty="0">
                <a:solidFill>
                  <a:srgbClr val="7000BC"/>
                </a:solidFill>
              </a:rPr>
              <a:t> </a:t>
            </a:r>
            <a:r>
              <a:rPr lang="en-US" b="1" dirty="0" err="1">
                <a:solidFill>
                  <a:srgbClr val="7000BC"/>
                </a:solidFill>
              </a:rPr>
              <a:t>uchun</a:t>
            </a:r>
            <a:r>
              <a:rPr lang="en-US" b="1" dirty="0">
                <a:solidFill>
                  <a:srgbClr val="7000BC"/>
                </a:solidFill>
              </a:rPr>
              <a:t> </a:t>
            </a:r>
            <a:r>
              <a:rPr lang="en-US" b="1" dirty="0" err="1" smtClean="0">
                <a:solidFill>
                  <a:srgbClr val="7000BC"/>
                </a:solidFill>
              </a:rPr>
              <a:t>kiyim-kechak</a:t>
            </a:r>
            <a:r>
              <a:rPr lang="en-US" b="1" dirty="0" smtClean="0">
                <a:solidFill>
                  <a:srgbClr val="7000BC"/>
                </a:solidFill>
              </a:rPr>
              <a:t>, </a:t>
            </a:r>
            <a:r>
              <a:rPr lang="en-US" b="1" dirty="0" err="1" smtClean="0">
                <a:solidFill>
                  <a:srgbClr val="7000BC"/>
                </a:solidFill>
              </a:rPr>
              <a:t>to'rtinchisi</a:t>
            </a:r>
            <a:r>
              <a:rPr lang="en-US" b="1" dirty="0" smtClean="0">
                <a:solidFill>
                  <a:srgbClr val="7000BC"/>
                </a:solidFill>
              </a:rPr>
              <a:t> </a:t>
            </a:r>
            <a:r>
              <a:rPr lang="en-US" b="1" dirty="0">
                <a:solidFill>
                  <a:srgbClr val="7000BC"/>
                </a:solidFill>
              </a:rPr>
              <a:t>— </a:t>
            </a:r>
            <a:r>
              <a:rPr lang="en-US" b="1" dirty="0" err="1">
                <a:solidFill>
                  <a:srgbClr val="7000BC"/>
                </a:solidFill>
              </a:rPr>
              <a:t>devoriy</a:t>
            </a:r>
            <a:r>
              <a:rPr lang="en-US" b="1" dirty="0">
                <a:solidFill>
                  <a:srgbClr val="7000BC"/>
                </a:solidFill>
              </a:rPr>
              <a:t> </a:t>
            </a:r>
            <a:r>
              <a:rPr lang="en-US" b="1" dirty="0" err="1">
                <a:solidFill>
                  <a:srgbClr val="7000BC"/>
                </a:solidFill>
              </a:rPr>
              <a:t>gazeta</a:t>
            </a:r>
            <a:r>
              <a:rPr lang="en-US" b="1" dirty="0">
                <a:solidFill>
                  <a:srgbClr val="7000BC"/>
                </a:solidFill>
              </a:rPr>
              <a:t> </a:t>
            </a:r>
            <a:r>
              <a:rPr lang="en-US" b="1" dirty="0" err="1">
                <a:solidFill>
                  <a:srgbClr val="7000BC"/>
                </a:solidFill>
              </a:rPr>
              <a:t>tayyorlaydi</a:t>
            </a:r>
            <a:r>
              <a:rPr lang="en-US" b="1" dirty="0">
                <a:solidFill>
                  <a:srgbClr val="7000BC"/>
                </a:solidFill>
              </a:rPr>
              <a:t> </a:t>
            </a:r>
            <a:r>
              <a:rPr lang="en-US" b="1" dirty="0" err="1">
                <a:solidFill>
                  <a:srgbClr val="7000BC"/>
                </a:solidFill>
              </a:rPr>
              <a:t>va</a:t>
            </a:r>
            <a:r>
              <a:rPr lang="en-US" b="1" dirty="0">
                <a:solidFill>
                  <a:srgbClr val="7000BC"/>
                </a:solidFill>
              </a:rPr>
              <a:t> </a:t>
            </a:r>
            <a:r>
              <a:rPr lang="en-US" b="1" dirty="0" err="1">
                <a:solidFill>
                  <a:srgbClr val="7000BC"/>
                </a:solidFill>
              </a:rPr>
              <a:t>hokazo</a:t>
            </a:r>
            <a:r>
              <a:rPr lang="en-US" b="1" dirty="0" smtClean="0">
                <a:solidFill>
                  <a:srgbClr val="7000BC"/>
                </a:solidFill>
              </a:rPr>
              <a:t>.</a:t>
            </a:r>
            <a:endParaRPr lang="ru-RU" dirty="0">
              <a:solidFill>
                <a:srgbClr val="7000BC"/>
              </a:solidFill>
            </a:endParaRPr>
          </a:p>
        </p:txBody>
      </p:sp>
    </p:spTree>
  </p:cSld>
  <p:clrMapOvr>
    <a:masterClrMapping/>
  </p:clrMapOvr>
  <p:transition spd="slow">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Заголовок 1"/>
          <p:cNvSpPr>
            <a:spLocks noGrp="1"/>
          </p:cNvSpPr>
          <p:nvPr>
            <p:ph type="title"/>
          </p:nvPr>
        </p:nvSpPr>
        <p:spPr/>
        <p:txBody>
          <a:bodyPr/>
          <a:lstStyle/>
          <a:p>
            <a:r>
              <a:rPr lang="en-US" smtClean="0">
                <a:solidFill>
                  <a:srgbClr val="FF66FF"/>
                </a:solidFill>
              </a:rPr>
              <a:t>Ommaviy ishlar</a:t>
            </a:r>
            <a:endParaRPr lang="ru-RU" smtClean="0"/>
          </a:p>
        </p:txBody>
      </p:sp>
      <p:sp>
        <p:nvSpPr>
          <p:cNvPr id="3" name="Объект 2"/>
          <p:cNvSpPr>
            <a:spLocks noGrp="1"/>
          </p:cNvSpPr>
          <p:nvPr>
            <p:ph idx="1"/>
          </p:nvPr>
        </p:nvSpPr>
        <p:spPr>
          <a:xfrm>
            <a:off x="468313" y="1196975"/>
            <a:ext cx="8229600" cy="4525963"/>
          </a:xfrm>
        </p:spPr>
        <p:txBody>
          <a:bodyPr rtlCol="0">
            <a:noAutofit/>
          </a:bodyPr>
          <a:lstStyle/>
          <a:p>
            <a:pPr marL="0" indent="0" algn="just" fontAlgn="auto">
              <a:spcAft>
                <a:spcPts val="0"/>
              </a:spcAft>
              <a:buFont typeface="Arial" pitchFamily="34" charset="0"/>
              <a:buNone/>
              <a:defRPr/>
            </a:pPr>
            <a:r>
              <a:rPr lang="en-US" sz="2250" b="1" dirty="0" smtClean="0">
                <a:solidFill>
                  <a:srgbClr val="7000BC"/>
                </a:solidFill>
              </a:rPr>
              <a:t>	</a:t>
            </a:r>
            <a:r>
              <a:rPr lang="en-US" sz="2250" b="1" dirty="0" err="1" smtClean="0">
                <a:solidFill>
                  <a:srgbClr val="7000BC"/>
                </a:solidFill>
              </a:rPr>
              <a:t>Tadbirga</a:t>
            </a:r>
            <a:r>
              <a:rPr lang="en-US" sz="2250" b="1" dirty="0" smtClean="0">
                <a:solidFill>
                  <a:srgbClr val="7000BC"/>
                </a:solidFill>
              </a:rPr>
              <a:t> </a:t>
            </a:r>
            <a:r>
              <a:rPr lang="en-US" sz="2250" b="1" dirty="0" err="1">
                <a:solidFill>
                  <a:srgbClr val="7000BC"/>
                </a:solidFill>
              </a:rPr>
              <a:t>tayyorlanish</a:t>
            </a:r>
            <a:r>
              <a:rPr lang="en-US" sz="2250" b="1" dirty="0">
                <a:solidFill>
                  <a:srgbClr val="7000BC"/>
                </a:solidFill>
              </a:rPr>
              <a:t> </a:t>
            </a:r>
            <a:r>
              <a:rPr lang="en-US" sz="2250" b="1" dirty="0" err="1">
                <a:solidFill>
                  <a:srgbClr val="7000BC"/>
                </a:solidFill>
              </a:rPr>
              <a:t>tabiat</a:t>
            </a:r>
            <a:r>
              <a:rPr lang="en-US" sz="2250" b="1" dirty="0">
                <a:solidFill>
                  <a:srgbClr val="7000BC"/>
                </a:solidFill>
              </a:rPr>
              <a:t> </a:t>
            </a:r>
            <a:r>
              <a:rPr lang="en-US" sz="2250" b="1" dirty="0" err="1">
                <a:solidFill>
                  <a:srgbClr val="7000BC"/>
                </a:solidFill>
              </a:rPr>
              <a:t>to'g'risidagi</a:t>
            </a:r>
            <a:r>
              <a:rPr lang="en-US" sz="2250" b="1" dirty="0">
                <a:solidFill>
                  <a:srgbClr val="7000BC"/>
                </a:solidFill>
              </a:rPr>
              <a:t> </a:t>
            </a:r>
            <a:r>
              <a:rPr lang="en-US" sz="2250" b="1" dirty="0" err="1">
                <a:solidFill>
                  <a:srgbClr val="7000BC"/>
                </a:solidFill>
              </a:rPr>
              <a:t>o‘z</a:t>
            </a:r>
            <a:r>
              <a:rPr lang="en-US" sz="2250" b="1" dirty="0">
                <a:solidFill>
                  <a:srgbClr val="7000BC"/>
                </a:solidFill>
              </a:rPr>
              <a:t> </a:t>
            </a:r>
            <a:r>
              <a:rPr lang="en-US" sz="2250" b="1" dirty="0" err="1" smtClean="0">
                <a:solidFill>
                  <a:srgbClr val="7000BC"/>
                </a:solidFill>
              </a:rPr>
              <a:t>bilimlarini</a:t>
            </a:r>
            <a:r>
              <a:rPr lang="en-US" sz="2250" b="1" dirty="0">
                <a:solidFill>
                  <a:srgbClr val="7000BC"/>
                </a:solidFill>
              </a:rPr>
              <a:t> </a:t>
            </a:r>
            <a:r>
              <a:rPr lang="en-US" sz="2250" b="1" dirty="0" err="1" smtClean="0">
                <a:solidFill>
                  <a:srgbClr val="7000BC"/>
                </a:solidFill>
              </a:rPr>
              <a:t>kuzatishlar</a:t>
            </a:r>
            <a:r>
              <a:rPr lang="en-US" sz="2250" b="1" dirty="0" smtClean="0">
                <a:solidFill>
                  <a:srgbClr val="7000BC"/>
                </a:solidFill>
              </a:rPr>
              <a:t> </a:t>
            </a:r>
            <a:r>
              <a:rPr lang="en-US" sz="2250" b="1" dirty="0" err="1">
                <a:solidFill>
                  <a:srgbClr val="7000BC"/>
                </a:solidFill>
              </a:rPr>
              <a:t>yoki</a:t>
            </a:r>
            <a:r>
              <a:rPr lang="en-US" sz="2250" b="1" dirty="0">
                <a:solidFill>
                  <a:srgbClr val="7000BC"/>
                </a:solidFill>
              </a:rPr>
              <a:t> </a:t>
            </a:r>
            <a:r>
              <a:rPr lang="en-US" sz="2250" b="1" dirty="0" err="1">
                <a:solidFill>
                  <a:srgbClr val="7000BC"/>
                </a:solidFill>
              </a:rPr>
              <a:t>kitoblarni</a:t>
            </a:r>
            <a:r>
              <a:rPr lang="en-US" sz="2250" b="1" dirty="0">
                <a:solidFill>
                  <a:srgbClr val="7000BC"/>
                </a:solidFill>
              </a:rPr>
              <a:t> </a:t>
            </a:r>
            <a:r>
              <a:rPr lang="en-US" sz="2250" b="1" dirty="0" err="1">
                <a:solidFill>
                  <a:srgbClr val="7000BC"/>
                </a:solidFill>
              </a:rPr>
              <a:t>o'qish</a:t>
            </a:r>
            <a:r>
              <a:rPr lang="en-US" sz="2250" b="1" dirty="0">
                <a:solidFill>
                  <a:srgbClr val="7000BC"/>
                </a:solidFill>
              </a:rPr>
              <a:t> </a:t>
            </a:r>
            <a:r>
              <a:rPr lang="en-US" sz="2250" b="1" dirty="0" err="1">
                <a:solidFill>
                  <a:srgbClr val="7000BC"/>
                </a:solidFill>
              </a:rPr>
              <a:t>yordamida</a:t>
            </a:r>
            <a:r>
              <a:rPr lang="en-US" sz="2250" b="1" dirty="0">
                <a:solidFill>
                  <a:srgbClr val="7000BC"/>
                </a:solidFill>
              </a:rPr>
              <a:t> </a:t>
            </a:r>
            <a:r>
              <a:rPr lang="en-US" sz="2250" b="1" dirty="0" err="1">
                <a:solidFill>
                  <a:srgbClr val="7000BC"/>
                </a:solidFill>
              </a:rPr>
              <a:t>to'ldirish</a:t>
            </a:r>
            <a:r>
              <a:rPr lang="en-US" sz="2250" b="1" dirty="0">
                <a:solidFill>
                  <a:srgbClr val="7000BC"/>
                </a:solidFill>
              </a:rPr>
              <a:t> </a:t>
            </a:r>
            <a:r>
              <a:rPr lang="en-US" sz="2250" b="1" dirty="0" err="1">
                <a:solidFill>
                  <a:srgbClr val="7000BC"/>
                </a:solidFill>
              </a:rPr>
              <a:t>zarurati</a:t>
            </a:r>
            <a:r>
              <a:rPr lang="en-US" sz="2250" b="1" dirty="0">
                <a:solidFill>
                  <a:srgbClr val="7000BC"/>
                </a:solidFill>
              </a:rPr>
              <a:t> </a:t>
            </a:r>
            <a:r>
              <a:rPr lang="en-US" sz="2250" b="1" dirty="0" err="1" smtClean="0">
                <a:solidFill>
                  <a:srgbClr val="7000BC"/>
                </a:solidFill>
              </a:rPr>
              <a:t>bilan</a:t>
            </a:r>
            <a:r>
              <a:rPr lang="en-US" sz="2250" b="1" dirty="0" smtClean="0">
                <a:solidFill>
                  <a:srgbClr val="7000BC"/>
                </a:solidFill>
              </a:rPr>
              <a:t> </a:t>
            </a:r>
            <a:r>
              <a:rPr lang="en-US" sz="2250" b="1" dirty="0" err="1" smtClean="0">
                <a:solidFill>
                  <a:srgbClr val="7000BC"/>
                </a:solidFill>
              </a:rPr>
              <a:t>bog'liq</a:t>
            </a:r>
            <a:r>
              <a:rPr lang="en-US" sz="2250" b="1" dirty="0" smtClean="0">
                <a:solidFill>
                  <a:srgbClr val="7000BC"/>
                </a:solidFill>
              </a:rPr>
              <a:t> </a:t>
            </a:r>
            <a:r>
              <a:rPr lang="en-US" sz="2250" b="1" dirty="0" err="1">
                <a:solidFill>
                  <a:srgbClr val="7000BC"/>
                </a:solidFill>
              </a:rPr>
              <a:t>bo'lishi</a:t>
            </a:r>
            <a:r>
              <a:rPr lang="en-US" sz="2250" b="1" dirty="0">
                <a:solidFill>
                  <a:srgbClr val="7000BC"/>
                </a:solidFill>
              </a:rPr>
              <a:t> </a:t>
            </a:r>
            <a:r>
              <a:rPr lang="en-US" sz="2250" b="1" dirty="0" err="1">
                <a:solidFill>
                  <a:srgbClr val="7000BC"/>
                </a:solidFill>
              </a:rPr>
              <a:t>lozim</a:t>
            </a:r>
            <a:r>
              <a:rPr lang="en-US" sz="2250" b="1" dirty="0">
                <a:solidFill>
                  <a:srgbClr val="7000BC"/>
                </a:solidFill>
              </a:rPr>
              <a:t>. </a:t>
            </a:r>
            <a:r>
              <a:rPr lang="en-US" sz="2250" b="1" dirty="0" err="1">
                <a:solidFill>
                  <a:srgbClr val="7000BC"/>
                </a:solidFill>
              </a:rPr>
              <a:t>Chunonchi</a:t>
            </a:r>
            <a:r>
              <a:rPr lang="en-US" sz="2250" b="1" dirty="0">
                <a:solidFill>
                  <a:srgbClr val="7000BC"/>
                </a:solidFill>
              </a:rPr>
              <a:t>, </a:t>
            </a:r>
            <a:r>
              <a:rPr lang="en-US" sz="2250" b="1" dirty="0" err="1">
                <a:solidFill>
                  <a:srgbClr val="7000BC"/>
                </a:solidFill>
              </a:rPr>
              <a:t>bahor</a:t>
            </a:r>
            <a:r>
              <a:rPr lang="en-US" sz="2250" b="1" dirty="0">
                <a:solidFill>
                  <a:srgbClr val="7000BC"/>
                </a:solidFill>
              </a:rPr>
              <a:t> (</a:t>
            </a:r>
            <a:r>
              <a:rPr lang="en-US" sz="2250" b="1" dirty="0" err="1">
                <a:solidFill>
                  <a:srgbClr val="7000BC"/>
                </a:solidFill>
              </a:rPr>
              <a:t>ochiq</a:t>
            </a:r>
            <a:r>
              <a:rPr lang="en-US" sz="2250" b="1" dirty="0">
                <a:solidFill>
                  <a:srgbClr val="7000BC"/>
                </a:solidFill>
              </a:rPr>
              <a:t> </a:t>
            </a:r>
            <a:r>
              <a:rPr lang="en-US" sz="2250" b="1" dirty="0" err="1">
                <a:solidFill>
                  <a:srgbClr val="7000BC"/>
                </a:solidFill>
              </a:rPr>
              <a:t>kunlar</a:t>
            </a:r>
            <a:r>
              <a:rPr lang="en-US" sz="2250" b="1" dirty="0">
                <a:solidFill>
                  <a:srgbClr val="7000BC"/>
                </a:solidFill>
              </a:rPr>
              <a:t>, </a:t>
            </a:r>
            <a:r>
              <a:rPr lang="en-US" sz="2250" b="1" dirty="0" err="1" smtClean="0">
                <a:solidFill>
                  <a:srgbClr val="7000BC"/>
                </a:solidFill>
              </a:rPr>
              <a:t>o'simlik</a:t>
            </a:r>
            <a:r>
              <a:rPr lang="en-US" sz="2250" b="1" dirty="0" smtClean="0">
                <a:solidFill>
                  <a:srgbClr val="7000BC"/>
                </a:solidFill>
              </a:rPr>
              <a:t> </a:t>
            </a:r>
            <a:r>
              <a:rPr lang="en-US" sz="2250" b="1" dirty="0" err="1" smtClean="0">
                <a:solidFill>
                  <a:srgbClr val="7000BC"/>
                </a:solidFill>
              </a:rPr>
              <a:t>va</a:t>
            </a:r>
            <a:r>
              <a:rPr lang="en-US" sz="2250" b="1" dirty="0" smtClean="0">
                <a:solidFill>
                  <a:srgbClr val="7000BC"/>
                </a:solidFill>
              </a:rPr>
              <a:t> </a:t>
            </a:r>
            <a:r>
              <a:rPr lang="en-US" sz="2250" b="1" dirty="0" err="1">
                <a:solidFill>
                  <a:srgbClr val="7000BC"/>
                </a:solidFill>
              </a:rPr>
              <a:t>hayvonlaming</a:t>
            </a:r>
            <a:r>
              <a:rPr lang="en-US" sz="2250" b="1" dirty="0">
                <a:solidFill>
                  <a:srgbClr val="7000BC"/>
                </a:solidFill>
              </a:rPr>
              <a:t> </a:t>
            </a:r>
            <a:r>
              <a:rPr lang="en-US" sz="2250" b="1" dirty="0" err="1">
                <a:solidFill>
                  <a:srgbClr val="7000BC"/>
                </a:solidFill>
              </a:rPr>
              <a:t>uyg'onishi</a:t>
            </a:r>
            <a:r>
              <a:rPr lang="en-US" sz="2250" b="1" dirty="0">
                <a:solidFill>
                  <a:srgbClr val="7000BC"/>
                </a:solidFill>
              </a:rPr>
              <a:t>, </a:t>
            </a:r>
            <a:r>
              <a:rPr lang="en-US" sz="2250" b="1" dirty="0" err="1">
                <a:solidFill>
                  <a:srgbClr val="7000BC"/>
                </a:solidFill>
              </a:rPr>
              <a:t>qushlaming</a:t>
            </a:r>
            <a:r>
              <a:rPr lang="en-US" sz="2250" b="1" dirty="0">
                <a:solidFill>
                  <a:srgbClr val="7000BC"/>
                </a:solidFill>
              </a:rPr>
              <a:t> </a:t>
            </a:r>
            <a:r>
              <a:rPr lang="en-US" sz="2250" b="1" dirty="0" err="1">
                <a:solidFill>
                  <a:srgbClr val="7000BC"/>
                </a:solidFill>
              </a:rPr>
              <a:t>uchib</a:t>
            </a:r>
            <a:r>
              <a:rPr lang="en-US" sz="2250" b="1" dirty="0">
                <a:solidFill>
                  <a:srgbClr val="7000BC"/>
                </a:solidFill>
              </a:rPr>
              <a:t> </a:t>
            </a:r>
            <a:r>
              <a:rPr lang="en-US" sz="2250" b="1" dirty="0" err="1">
                <a:solidFill>
                  <a:srgbClr val="7000BC"/>
                </a:solidFill>
              </a:rPr>
              <a:t>kelishi</a:t>
            </a:r>
            <a:r>
              <a:rPr lang="en-US" sz="2250" b="1" dirty="0">
                <a:solidFill>
                  <a:srgbClr val="7000BC"/>
                </a:solidFill>
              </a:rPr>
              <a:t>) </a:t>
            </a:r>
            <a:r>
              <a:rPr lang="en-US" sz="2250" b="1" dirty="0" err="1">
                <a:solidFill>
                  <a:srgbClr val="7000BC"/>
                </a:solidFill>
              </a:rPr>
              <a:t>to'g'risidagi</a:t>
            </a:r>
            <a:r>
              <a:rPr lang="en-US" sz="2250" b="1" dirty="0">
                <a:solidFill>
                  <a:srgbClr val="7000BC"/>
                </a:solidFill>
              </a:rPr>
              <a:t> </a:t>
            </a:r>
            <a:r>
              <a:rPr lang="en-US" sz="2250" b="1" dirty="0" err="1">
                <a:solidFill>
                  <a:srgbClr val="7000BC"/>
                </a:solidFill>
              </a:rPr>
              <a:t>bayon</a:t>
            </a:r>
            <a:r>
              <a:rPr lang="en-US" sz="2250" b="1" dirty="0">
                <a:solidFill>
                  <a:srgbClr val="7000BC"/>
                </a:solidFill>
              </a:rPr>
              <a:t> (</a:t>
            </a:r>
            <a:r>
              <a:rPr lang="en-US" sz="2250" b="1" dirty="0" err="1">
                <a:solidFill>
                  <a:srgbClr val="7000BC"/>
                </a:solidFill>
              </a:rPr>
              <a:t>axborot</a:t>
            </a:r>
            <a:r>
              <a:rPr lang="en-US" sz="2250" b="1" dirty="0">
                <a:solidFill>
                  <a:srgbClr val="7000BC"/>
                </a:solidFill>
              </a:rPr>
              <a:t>)</a:t>
            </a:r>
            <a:r>
              <a:rPr lang="en-US" sz="2250" b="1" dirty="0" err="1">
                <a:solidFill>
                  <a:srgbClr val="7000BC"/>
                </a:solidFill>
              </a:rPr>
              <a:t>ni</a:t>
            </a:r>
            <a:r>
              <a:rPr lang="en-US" sz="2250" b="1" dirty="0">
                <a:solidFill>
                  <a:srgbClr val="7000BC"/>
                </a:solidFill>
              </a:rPr>
              <a:t> </a:t>
            </a:r>
            <a:r>
              <a:rPr lang="en-US" sz="2250" b="1" dirty="0" err="1">
                <a:solidFill>
                  <a:srgbClr val="7000BC"/>
                </a:solidFill>
              </a:rPr>
              <a:t>tayyorlash</a:t>
            </a:r>
            <a:r>
              <a:rPr lang="en-US" sz="2250" b="1" dirty="0">
                <a:solidFill>
                  <a:srgbClr val="7000BC"/>
                </a:solidFill>
              </a:rPr>
              <a:t> </a:t>
            </a:r>
            <a:r>
              <a:rPr lang="en-US" sz="2250" b="1" dirty="0" err="1">
                <a:solidFill>
                  <a:srgbClr val="7000BC"/>
                </a:solidFill>
              </a:rPr>
              <a:t>kuzatishlar</a:t>
            </a:r>
            <a:r>
              <a:rPr lang="en-US" sz="2250" b="1" dirty="0">
                <a:solidFill>
                  <a:srgbClr val="7000BC"/>
                </a:solidFill>
              </a:rPr>
              <a:t> </a:t>
            </a:r>
            <a:r>
              <a:rPr lang="en-US" sz="2250" b="1" dirty="0" err="1">
                <a:solidFill>
                  <a:srgbClr val="7000BC"/>
                </a:solidFill>
              </a:rPr>
              <a:t>va</a:t>
            </a:r>
            <a:r>
              <a:rPr lang="en-US" sz="2250" b="1" dirty="0">
                <a:solidFill>
                  <a:srgbClr val="7000BC"/>
                </a:solidFill>
              </a:rPr>
              <a:t> </a:t>
            </a:r>
            <a:r>
              <a:rPr lang="en-US" sz="2250" b="1" dirty="0" err="1">
                <a:solidFill>
                  <a:srgbClr val="7000BC"/>
                </a:solidFill>
              </a:rPr>
              <a:t>tabiatdagi</a:t>
            </a:r>
            <a:r>
              <a:rPr lang="en-US" sz="2250" b="1" dirty="0">
                <a:solidFill>
                  <a:srgbClr val="7000BC"/>
                </a:solidFill>
              </a:rPr>
              <a:t> </a:t>
            </a:r>
            <a:r>
              <a:rPr lang="en-US" sz="2250" b="1" dirty="0" err="1" smtClean="0">
                <a:solidFill>
                  <a:srgbClr val="7000BC"/>
                </a:solidFill>
              </a:rPr>
              <a:t>bahorgi</a:t>
            </a:r>
            <a:r>
              <a:rPr lang="en-US" sz="2250" b="1" dirty="0" smtClean="0">
                <a:solidFill>
                  <a:srgbClr val="7000BC"/>
                </a:solidFill>
              </a:rPr>
              <a:t> </a:t>
            </a:r>
            <a:r>
              <a:rPr lang="en-US" sz="2250" b="1" dirty="0" err="1" smtClean="0">
                <a:solidFill>
                  <a:srgbClr val="7000BC"/>
                </a:solidFill>
              </a:rPr>
              <a:t>o'zgarishlar</a:t>
            </a:r>
            <a:r>
              <a:rPr lang="en-US" sz="2250" b="1" dirty="0" smtClean="0">
                <a:solidFill>
                  <a:srgbClr val="7000BC"/>
                </a:solidFill>
              </a:rPr>
              <a:t> </a:t>
            </a:r>
            <a:r>
              <a:rPr lang="en-US" sz="2250" b="1" dirty="0" err="1">
                <a:solidFill>
                  <a:srgbClr val="7000BC"/>
                </a:solidFill>
              </a:rPr>
              <a:t>to'g'risidagi</a:t>
            </a:r>
            <a:r>
              <a:rPr lang="en-US" sz="2250" b="1" dirty="0">
                <a:solidFill>
                  <a:srgbClr val="7000BC"/>
                </a:solidFill>
              </a:rPr>
              <a:t> </a:t>
            </a:r>
            <a:r>
              <a:rPr lang="en-US" sz="2250" b="1" dirty="0" err="1">
                <a:solidFill>
                  <a:srgbClr val="7000BC"/>
                </a:solidFill>
              </a:rPr>
              <a:t>adabiyot</a:t>
            </a:r>
            <a:r>
              <a:rPr lang="en-US" sz="2250" b="1" dirty="0">
                <a:solidFill>
                  <a:srgbClr val="7000BC"/>
                </a:solidFill>
              </a:rPr>
              <a:t> </a:t>
            </a:r>
            <a:r>
              <a:rPr lang="en-US" sz="2250" b="1" dirty="0" err="1">
                <a:solidFill>
                  <a:srgbClr val="7000BC"/>
                </a:solidFill>
              </a:rPr>
              <a:t>o'qish</a:t>
            </a:r>
            <a:r>
              <a:rPr lang="en-US" sz="2250" b="1" dirty="0">
                <a:solidFill>
                  <a:srgbClr val="7000BC"/>
                </a:solidFill>
              </a:rPr>
              <a:t> </a:t>
            </a:r>
            <a:r>
              <a:rPr lang="en-US" sz="2250" b="1" dirty="0" err="1">
                <a:solidFill>
                  <a:srgbClr val="7000BC"/>
                </a:solidFill>
              </a:rPr>
              <a:t>bilan</a:t>
            </a:r>
            <a:r>
              <a:rPr lang="en-US" sz="2250" b="1" dirty="0">
                <a:solidFill>
                  <a:srgbClr val="7000BC"/>
                </a:solidFill>
              </a:rPr>
              <a:t> </a:t>
            </a:r>
            <a:r>
              <a:rPr lang="en-US" sz="2250" b="1" dirty="0" err="1">
                <a:solidFill>
                  <a:srgbClr val="7000BC"/>
                </a:solidFill>
              </a:rPr>
              <a:t>bog'liqdir</a:t>
            </a:r>
            <a:r>
              <a:rPr lang="en-US" sz="2250" b="1" dirty="0">
                <a:solidFill>
                  <a:srgbClr val="7000BC"/>
                </a:solidFill>
              </a:rPr>
              <a:t>. </a:t>
            </a:r>
            <a:r>
              <a:rPr lang="en-US" sz="2250" b="1" dirty="0" err="1" smtClean="0">
                <a:solidFill>
                  <a:srgbClr val="7000BC"/>
                </a:solidFill>
              </a:rPr>
              <a:t>Tadbir</a:t>
            </a:r>
            <a:r>
              <a:rPr lang="en-US" sz="2250" b="1" dirty="0" smtClean="0">
                <a:solidFill>
                  <a:srgbClr val="7000BC"/>
                </a:solidFill>
              </a:rPr>
              <a:t> </a:t>
            </a:r>
            <a:r>
              <a:rPr lang="en-US" sz="2250" b="1" dirty="0" err="1" smtClean="0">
                <a:solidFill>
                  <a:srgbClr val="7000BC"/>
                </a:solidFill>
              </a:rPr>
              <a:t>rejada</a:t>
            </a:r>
            <a:r>
              <a:rPr lang="en-US" sz="2250" b="1" dirty="0" smtClean="0">
                <a:solidFill>
                  <a:srgbClr val="7000BC"/>
                </a:solidFill>
              </a:rPr>
              <a:t> </a:t>
            </a:r>
            <a:r>
              <a:rPr lang="en-US" sz="2250" b="1" dirty="0" err="1">
                <a:solidFill>
                  <a:srgbClr val="7000BC"/>
                </a:solidFill>
              </a:rPr>
              <a:t>belgilangan</a:t>
            </a:r>
            <a:r>
              <a:rPr lang="en-US" sz="2250" b="1" dirty="0">
                <a:solidFill>
                  <a:srgbClr val="7000BC"/>
                </a:solidFill>
              </a:rPr>
              <a:t> </a:t>
            </a:r>
            <a:r>
              <a:rPr lang="en-US" sz="2250" b="1" dirty="0" err="1">
                <a:solidFill>
                  <a:srgbClr val="7000BC"/>
                </a:solidFill>
              </a:rPr>
              <a:t>vaqtda</a:t>
            </a:r>
            <a:r>
              <a:rPr lang="en-US" sz="2250" b="1" dirty="0">
                <a:solidFill>
                  <a:srgbClr val="7000BC"/>
                </a:solidFill>
              </a:rPr>
              <a:t> </a:t>
            </a:r>
            <a:r>
              <a:rPr lang="en-US" sz="2250" b="1" dirty="0" err="1">
                <a:solidFill>
                  <a:srgbClr val="7000BC"/>
                </a:solidFill>
              </a:rPr>
              <a:t>barcha</a:t>
            </a:r>
            <a:r>
              <a:rPr lang="en-US" sz="2250" b="1" dirty="0">
                <a:solidFill>
                  <a:srgbClr val="7000BC"/>
                </a:solidFill>
              </a:rPr>
              <a:t> </a:t>
            </a:r>
            <a:r>
              <a:rPr lang="en-US" sz="2250" b="1" dirty="0" err="1">
                <a:solidFill>
                  <a:srgbClr val="7000BC"/>
                </a:solidFill>
              </a:rPr>
              <a:t>o'quvchilarning</a:t>
            </a:r>
            <a:r>
              <a:rPr lang="en-US" sz="2250" b="1" dirty="0">
                <a:solidFill>
                  <a:srgbClr val="7000BC"/>
                </a:solidFill>
              </a:rPr>
              <a:t> </a:t>
            </a:r>
            <a:r>
              <a:rPr lang="en-US" sz="2250" b="1" dirty="0" err="1">
                <a:solidFill>
                  <a:srgbClr val="7000BC"/>
                </a:solidFill>
              </a:rPr>
              <a:t>faol</a:t>
            </a:r>
            <a:r>
              <a:rPr lang="en-US" sz="2250" b="1" dirty="0">
                <a:solidFill>
                  <a:srgbClr val="7000BC"/>
                </a:solidFill>
              </a:rPr>
              <a:t> </a:t>
            </a:r>
            <a:r>
              <a:rPr lang="en-US" sz="2250" b="1" dirty="0" err="1" smtClean="0">
                <a:solidFill>
                  <a:srgbClr val="7000BC"/>
                </a:solidFill>
              </a:rPr>
              <a:t>ishtirokida</a:t>
            </a:r>
            <a:r>
              <a:rPr lang="en-US" sz="2250" b="1" dirty="0" smtClean="0">
                <a:solidFill>
                  <a:srgbClr val="7000BC"/>
                </a:solidFill>
              </a:rPr>
              <a:t> </a:t>
            </a:r>
            <a:r>
              <a:rPr lang="en-US" sz="2250" b="1" dirty="0" err="1" smtClean="0">
                <a:solidFill>
                  <a:srgbClr val="7000BC"/>
                </a:solidFill>
              </a:rPr>
              <a:t>o'tkazilishi</a:t>
            </a:r>
            <a:r>
              <a:rPr lang="en-US" sz="2250" b="1" dirty="0" smtClean="0">
                <a:solidFill>
                  <a:srgbClr val="7000BC"/>
                </a:solidFill>
              </a:rPr>
              <a:t> </a:t>
            </a:r>
            <a:r>
              <a:rPr lang="en-US" sz="2250" b="1" dirty="0" err="1">
                <a:solidFill>
                  <a:srgbClr val="7000BC"/>
                </a:solidFill>
              </a:rPr>
              <a:t>kerak</a:t>
            </a:r>
            <a:r>
              <a:rPr lang="en-US" sz="2250" b="1" dirty="0">
                <a:solidFill>
                  <a:srgbClr val="7000BC"/>
                </a:solidFill>
              </a:rPr>
              <a:t> (Ota-</a:t>
            </a:r>
            <a:r>
              <a:rPr lang="en-US" sz="2250" b="1" dirty="0" err="1">
                <a:solidFill>
                  <a:srgbClr val="7000BC"/>
                </a:solidFill>
              </a:rPr>
              <a:t>onalar</a:t>
            </a:r>
            <a:r>
              <a:rPr lang="en-US" sz="2250" b="1" dirty="0">
                <a:solidFill>
                  <a:srgbClr val="7000BC"/>
                </a:solidFill>
              </a:rPr>
              <a:t> ham </a:t>
            </a:r>
            <a:r>
              <a:rPr lang="en-US" sz="2250" b="1" dirty="0" err="1">
                <a:solidFill>
                  <a:srgbClr val="7000BC"/>
                </a:solidFill>
              </a:rPr>
              <a:t>taklif</a:t>
            </a:r>
            <a:r>
              <a:rPr lang="en-US" sz="2250" b="1" dirty="0">
                <a:solidFill>
                  <a:srgbClr val="7000BC"/>
                </a:solidFill>
              </a:rPr>
              <a:t> </a:t>
            </a:r>
            <a:r>
              <a:rPr lang="en-US" sz="2250" b="1" dirty="0" err="1">
                <a:solidFill>
                  <a:srgbClr val="7000BC"/>
                </a:solidFill>
              </a:rPr>
              <a:t>qilinishi</a:t>
            </a:r>
            <a:r>
              <a:rPr lang="en-US" sz="2250" b="1" dirty="0">
                <a:solidFill>
                  <a:srgbClr val="7000BC"/>
                </a:solidFill>
              </a:rPr>
              <a:t> </a:t>
            </a:r>
            <a:r>
              <a:rPr lang="en-US" sz="2250" b="1" dirty="0" err="1">
                <a:solidFill>
                  <a:srgbClr val="7000BC"/>
                </a:solidFill>
              </a:rPr>
              <a:t>mumkin</a:t>
            </a:r>
            <a:r>
              <a:rPr lang="en-US" sz="2250" b="1" dirty="0" smtClean="0">
                <a:solidFill>
                  <a:srgbClr val="7000BC"/>
                </a:solidFill>
              </a:rPr>
              <a:t>). </a:t>
            </a:r>
            <a:r>
              <a:rPr lang="en-US" sz="2250" b="1" dirty="0" err="1" smtClean="0">
                <a:solidFill>
                  <a:srgbClr val="7000BC"/>
                </a:solidFill>
              </a:rPr>
              <a:t>Uyushqoqlik</a:t>
            </a:r>
            <a:r>
              <a:rPr lang="en-US" sz="2250" b="1" dirty="0">
                <a:solidFill>
                  <a:srgbClr val="7000BC"/>
                </a:solidFill>
              </a:rPr>
              <a:t>, </a:t>
            </a:r>
            <a:r>
              <a:rPr lang="en-US" sz="2250" b="1" dirty="0" err="1">
                <a:solidFill>
                  <a:srgbClr val="7000BC"/>
                </a:solidFill>
              </a:rPr>
              <a:t>chiroyli</a:t>
            </a:r>
            <a:r>
              <a:rPr lang="en-US" sz="2250" b="1" dirty="0">
                <a:solidFill>
                  <a:srgbClr val="7000BC"/>
                </a:solidFill>
              </a:rPr>
              <a:t> </a:t>
            </a:r>
            <a:r>
              <a:rPr lang="en-US" sz="2250" b="1" dirty="0" err="1">
                <a:solidFill>
                  <a:srgbClr val="7000BC"/>
                </a:solidFill>
              </a:rPr>
              <a:t>rasmiylashtirish</a:t>
            </a:r>
            <a:r>
              <a:rPr lang="en-US" sz="2250" b="1" dirty="0">
                <a:solidFill>
                  <a:srgbClr val="7000BC"/>
                </a:solidFill>
              </a:rPr>
              <a:t> (</a:t>
            </a:r>
            <a:r>
              <a:rPr lang="en-US" sz="2250" b="1" dirty="0" err="1">
                <a:solidFill>
                  <a:srgbClr val="7000BC"/>
                </a:solidFill>
              </a:rPr>
              <a:t>bezatish</a:t>
            </a:r>
            <a:r>
              <a:rPr lang="en-US" sz="2250" b="1" dirty="0">
                <a:solidFill>
                  <a:srgbClr val="7000BC"/>
                </a:solidFill>
              </a:rPr>
              <a:t>), </a:t>
            </a:r>
            <a:r>
              <a:rPr lang="en-US" sz="2250" b="1" dirty="0" err="1">
                <a:solidFill>
                  <a:srgbClr val="7000BC"/>
                </a:solidFill>
              </a:rPr>
              <a:t>yorqin</a:t>
            </a:r>
            <a:r>
              <a:rPr lang="en-US" sz="2250" b="1" dirty="0">
                <a:solidFill>
                  <a:srgbClr val="7000BC"/>
                </a:solidFill>
              </a:rPr>
              <a:t> </a:t>
            </a:r>
            <a:r>
              <a:rPr lang="en-US" sz="2250" b="1" dirty="0" err="1">
                <a:solidFill>
                  <a:srgbClr val="7000BC"/>
                </a:solidFill>
              </a:rPr>
              <a:t>chiqishlar</a:t>
            </a:r>
            <a:r>
              <a:rPr lang="en-US" sz="2250" b="1" dirty="0">
                <a:solidFill>
                  <a:srgbClr val="7000BC"/>
                </a:solidFill>
              </a:rPr>
              <a:t> </a:t>
            </a:r>
            <a:r>
              <a:rPr lang="en-US" sz="2250" b="1" dirty="0" err="1">
                <a:solidFill>
                  <a:srgbClr val="7000BC"/>
                </a:solidFill>
              </a:rPr>
              <a:t>shunday</a:t>
            </a:r>
            <a:r>
              <a:rPr lang="en-US" sz="2250" b="1" dirty="0">
                <a:solidFill>
                  <a:srgbClr val="7000BC"/>
                </a:solidFill>
              </a:rPr>
              <a:t> </a:t>
            </a:r>
            <a:r>
              <a:rPr lang="en-US" sz="2250" b="1" dirty="0" err="1">
                <a:solidFill>
                  <a:srgbClr val="7000BC"/>
                </a:solidFill>
              </a:rPr>
              <a:t>tadbirlarning</a:t>
            </a:r>
            <a:r>
              <a:rPr lang="en-US" sz="2250" b="1" dirty="0">
                <a:solidFill>
                  <a:srgbClr val="7000BC"/>
                </a:solidFill>
              </a:rPr>
              <a:t> </a:t>
            </a:r>
            <a:r>
              <a:rPr lang="en-US" sz="2250" b="1" dirty="0" err="1">
                <a:solidFill>
                  <a:srgbClr val="7000BC"/>
                </a:solidFill>
              </a:rPr>
              <a:t>uzviy</a:t>
            </a:r>
            <a:r>
              <a:rPr lang="en-US" sz="2250" b="1" dirty="0">
                <a:solidFill>
                  <a:srgbClr val="7000BC"/>
                </a:solidFill>
              </a:rPr>
              <a:t> </a:t>
            </a:r>
            <a:r>
              <a:rPr lang="en-US" sz="2250" b="1" dirty="0" err="1">
                <a:solidFill>
                  <a:srgbClr val="7000BC"/>
                </a:solidFill>
              </a:rPr>
              <a:t>qismlaridir</a:t>
            </a:r>
            <a:r>
              <a:rPr lang="en-US" sz="2250" b="1" dirty="0">
                <a:solidFill>
                  <a:srgbClr val="7000BC"/>
                </a:solidFill>
              </a:rPr>
              <a:t>. </a:t>
            </a:r>
            <a:r>
              <a:rPr lang="en-US" sz="2250" b="1" dirty="0" err="1" smtClean="0">
                <a:solidFill>
                  <a:srgbClr val="7000BC"/>
                </a:solidFill>
              </a:rPr>
              <a:t>Ular</a:t>
            </a:r>
            <a:r>
              <a:rPr lang="en-US" sz="2250" b="1" dirty="0">
                <a:solidFill>
                  <a:srgbClr val="7000BC"/>
                </a:solidFill>
              </a:rPr>
              <a:t> </a:t>
            </a:r>
            <a:r>
              <a:rPr lang="en-US" sz="2250" b="1" dirty="0" err="1" smtClean="0">
                <a:solidFill>
                  <a:srgbClr val="7000BC"/>
                </a:solidFill>
              </a:rPr>
              <a:t>ishtirokchilar</a:t>
            </a:r>
            <a:r>
              <a:rPr lang="en-US" sz="2250" b="1" dirty="0" smtClean="0">
                <a:solidFill>
                  <a:srgbClr val="7000BC"/>
                </a:solidFill>
              </a:rPr>
              <a:t> </a:t>
            </a:r>
            <a:r>
              <a:rPr lang="en-US" sz="2250" b="1" dirty="0" err="1" smtClean="0">
                <a:solidFill>
                  <a:srgbClr val="7000BC"/>
                </a:solidFill>
              </a:rPr>
              <a:t>xotirasida</a:t>
            </a:r>
            <a:r>
              <a:rPr lang="en-US" sz="2250" b="1" dirty="0" smtClean="0">
                <a:solidFill>
                  <a:srgbClr val="7000BC"/>
                </a:solidFill>
              </a:rPr>
              <a:t> </a:t>
            </a:r>
            <a:r>
              <a:rPr lang="en-US" sz="2250" b="1" dirty="0" err="1">
                <a:solidFill>
                  <a:srgbClr val="7000BC"/>
                </a:solidFill>
              </a:rPr>
              <a:t>kechinmalarni</a:t>
            </a:r>
            <a:r>
              <a:rPr lang="en-US" sz="2250" b="1" dirty="0">
                <a:solidFill>
                  <a:srgbClr val="7000BC"/>
                </a:solidFill>
              </a:rPr>
              <a:t> </a:t>
            </a:r>
            <a:r>
              <a:rPr lang="en-US" sz="2250" b="1" dirty="0" err="1">
                <a:solidFill>
                  <a:srgbClr val="7000BC"/>
                </a:solidFill>
              </a:rPr>
              <a:t>saqlovchi</a:t>
            </a:r>
            <a:r>
              <a:rPr lang="en-US" sz="2250" b="1" dirty="0">
                <a:solidFill>
                  <a:srgbClr val="7000BC"/>
                </a:solidFill>
              </a:rPr>
              <a:t> </a:t>
            </a:r>
            <a:r>
              <a:rPr lang="en-US" sz="2250" b="1" dirty="0" err="1">
                <a:solidFill>
                  <a:srgbClr val="7000BC"/>
                </a:solidFill>
              </a:rPr>
              <a:t>va</a:t>
            </a:r>
            <a:r>
              <a:rPr lang="en-US" sz="2250" b="1" dirty="0">
                <a:solidFill>
                  <a:srgbClr val="7000BC"/>
                </a:solidFill>
              </a:rPr>
              <a:t> </a:t>
            </a:r>
            <a:r>
              <a:rPr lang="en-US" sz="2250" b="1" dirty="0" err="1">
                <a:solidFill>
                  <a:srgbClr val="7000BC"/>
                </a:solidFill>
              </a:rPr>
              <a:t>tabiatni</a:t>
            </a:r>
            <a:r>
              <a:rPr lang="en-US" sz="2250" b="1" dirty="0">
                <a:solidFill>
                  <a:srgbClr val="7000BC"/>
                </a:solidFill>
              </a:rPr>
              <a:t> </a:t>
            </a:r>
            <a:r>
              <a:rPr lang="en-US" sz="2250" b="1" dirty="0" err="1">
                <a:solidFill>
                  <a:srgbClr val="7000BC"/>
                </a:solidFill>
              </a:rPr>
              <a:t>o'rganish</a:t>
            </a:r>
            <a:r>
              <a:rPr lang="en-US" sz="2250" b="1" dirty="0">
                <a:solidFill>
                  <a:srgbClr val="7000BC"/>
                </a:solidFill>
              </a:rPr>
              <a:t> </a:t>
            </a:r>
            <a:r>
              <a:rPr lang="en-US" sz="2250" b="1" dirty="0" err="1" smtClean="0">
                <a:solidFill>
                  <a:srgbClr val="7000BC"/>
                </a:solidFill>
              </a:rPr>
              <a:t>hamda</a:t>
            </a:r>
            <a:r>
              <a:rPr lang="en-US" sz="2250" b="1" dirty="0" smtClean="0">
                <a:solidFill>
                  <a:srgbClr val="7000BC"/>
                </a:solidFill>
              </a:rPr>
              <a:t> </a:t>
            </a:r>
            <a:r>
              <a:rPr lang="en-US" sz="2250" b="1" dirty="0" err="1" smtClean="0">
                <a:solidFill>
                  <a:srgbClr val="7000BC"/>
                </a:solidFill>
              </a:rPr>
              <a:t>muhofaza</a:t>
            </a:r>
            <a:r>
              <a:rPr lang="en-US" sz="2250" b="1" dirty="0" smtClean="0">
                <a:solidFill>
                  <a:srgbClr val="7000BC"/>
                </a:solidFill>
              </a:rPr>
              <a:t> </a:t>
            </a:r>
            <a:r>
              <a:rPr lang="en-US" sz="2250" b="1" dirty="0" err="1">
                <a:solidFill>
                  <a:srgbClr val="7000BC"/>
                </a:solidFill>
              </a:rPr>
              <a:t>qilish</a:t>
            </a:r>
            <a:r>
              <a:rPr lang="en-US" sz="2250" b="1" dirty="0">
                <a:solidFill>
                  <a:srgbClr val="7000BC"/>
                </a:solidFill>
              </a:rPr>
              <a:t> </a:t>
            </a:r>
            <a:r>
              <a:rPr lang="en-US" sz="2250" b="1" dirty="0" err="1">
                <a:solidFill>
                  <a:srgbClr val="7000BC"/>
                </a:solidFill>
              </a:rPr>
              <a:t>bo'yicha</a:t>
            </a:r>
            <a:r>
              <a:rPr lang="en-US" sz="2250" b="1" dirty="0">
                <a:solidFill>
                  <a:srgbClr val="7000BC"/>
                </a:solidFill>
              </a:rPr>
              <a:t> </a:t>
            </a:r>
            <a:r>
              <a:rPr lang="en-US" sz="2250" b="1" dirty="0" err="1">
                <a:solidFill>
                  <a:srgbClr val="7000BC"/>
                </a:solidFill>
              </a:rPr>
              <a:t>ishlarni</a:t>
            </a:r>
            <a:r>
              <a:rPr lang="en-US" sz="2250" b="1" dirty="0">
                <a:solidFill>
                  <a:srgbClr val="7000BC"/>
                </a:solidFill>
              </a:rPr>
              <a:t> </a:t>
            </a:r>
            <a:r>
              <a:rPr lang="en-US" sz="2250" b="1" dirty="0" err="1">
                <a:solidFill>
                  <a:srgbClr val="7000BC"/>
                </a:solidFill>
              </a:rPr>
              <a:t>chuqurlashtirish</a:t>
            </a:r>
            <a:r>
              <a:rPr lang="en-US" sz="2250" b="1" dirty="0">
                <a:solidFill>
                  <a:srgbClr val="7000BC"/>
                </a:solidFill>
              </a:rPr>
              <a:t> </a:t>
            </a:r>
            <a:r>
              <a:rPr lang="en-US" sz="2250" b="1" dirty="0" err="1">
                <a:solidFill>
                  <a:srgbClr val="7000BC"/>
                </a:solidFill>
              </a:rPr>
              <a:t>uchun</a:t>
            </a:r>
            <a:r>
              <a:rPr lang="en-US" sz="2250" b="1" dirty="0">
                <a:solidFill>
                  <a:srgbClr val="7000BC"/>
                </a:solidFill>
              </a:rPr>
              <a:t> </a:t>
            </a:r>
            <a:r>
              <a:rPr lang="en-US" sz="2250" b="1" dirty="0" err="1" smtClean="0">
                <a:solidFill>
                  <a:srgbClr val="7000BC"/>
                </a:solidFill>
              </a:rPr>
              <a:t>rag'bat</a:t>
            </a:r>
            <a:r>
              <a:rPr lang="en-US" sz="2250" b="1" dirty="0" smtClean="0">
                <a:solidFill>
                  <a:srgbClr val="7000BC"/>
                </a:solidFill>
              </a:rPr>
              <a:t> </a:t>
            </a:r>
            <a:r>
              <a:rPr lang="en-US" sz="2250" b="1" dirty="0" err="1" smtClean="0">
                <a:solidFill>
                  <a:srgbClr val="7000BC"/>
                </a:solidFill>
              </a:rPr>
              <a:t>bo'lib</a:t>
            </a:r>
            <a:r>
              <a:rPr lang="en-US" sz="2250" b="1" dirty="0" smtClean="0">
                <a:solidFill>
                  <a:srgbClr val="7000BC"/>
                </a:solidFill>
              </a:rPr>
              <a:t> </a:t>
            </a:r>
            <a:r>
              <a:rPr lang="en-US" sz="2250" b="1" dirty="0" err="1">
                <a:solidFill>
                  <a:srgbClr val="7000BC"/>
                </a:solidFill>
              </a:rPr>
              <a:t>xizmat</a:t>
            </a:r>
            <a:r>
              <a:rPr lang="en-US" sz="2250" b="1" dirty="0">
                <a:solidFill>
                  <a:srgbClr val="7000BC"/>
                </a:solidFill>
              </a:rPr>
              <a:t> </a:t>
            </a:r>
            <a:r>
              <a:rPr lang="en-US" sz="2250" b="1" dirty="0" err="1">
                <a:solidFill>
                  <a:srgbClr val="7000BC"/>
                </a:solidFill>
              </a:rPr>
              <a:t>qiluvchi</a:t>
            </a:r>
            <a:r>
              <a:rPr lang="en-US" sz="2250" b="1" dirty="0">
                <a:solidFill>
                  <a:srgbClr val="7000BC"/>
                </a:solidFill>
              </a:rPr>
              <a:t> </a:t>
            </a:r>
            <a:r>
              <a:rPr lang="en-US" sz="2250" b="1" dirty="0" err="1">
                <a:solidFill>
                  <a:srgbClr val="7000BC"/>
                </a:solidFill>
              </a:rPr>
              <a:t>hissiy</a:t>
            </a:r>
            <a:r>
              <a:rPr lang="en-US" sz="2250" b="1" dirty="0">
                <a:solidFill>
                  <a:srgbClr val="7000BC"/>
                </a:solidFill>
              </a:rPr>
              <a:t> </a:t>
            </a:r>
            <a:r>
              <a:rPr lang="en-US" sz="2250" b="1" dirty="0" err="1">
                <a:solidFill>
                  <a:srgbClr val="7000BC"/>
                </a:solidFill>
              </a:rPr>
              <a:t>ko'tarinkilikni</a:t>
            </a:r>
            <a:r>
              <a:rPr lang="en-US" sz="2250" b="1" dirty="0">
                <a:solidFill>
                  <a:srgbClr val="7000BC"/>
                </a:solidFill>
              </a:rPr>
              <a:t> </a:t>
            </a:r>
            <a:r>
              <a:rPr lang="en-US" sz="2250" b="1" dirty="0" err="1">
                <a:solidFill>
                  <a:srgbClr val="7000BC"/>
                </a:solidFill>
              </a:rPr>
              <a:t>vujudga</a:t>
            </a:r>
            <a:r>
              <a:rPr lang="en-US" sz="2250" b="1" dirty="0">
                <a:solidFill>
                  <a:srgbClr val="7000BC"/>
                </a:solidFill>
              </a:rPr>
              <a:t> </a:t>
            </a:r>
            <a:r>
              <a:rPr lang="en-US" sz="2250" b="1" dirty="0" err="1">
                <a:solidFill>
                  <a:srgbClr val="7000BC"/>
                </a:solidFill>
              </a:rPr>
              <a:t>keltiradi</a:t>
            </a:r>
            <a:r>
              <a:rPr lang="en-US" sz="2250" b="1" dirty="0" smtClean="0">
                <a:solidFill>
                  <a:srgbClr val="7000BC"/>
                </a:solidFill>
              </a:rPr>
              <a:t>.</a:t>
            </a:r>
            <a:endParaRPr lang="ru-RU" sz="2250" dirty="0">
              <a:solidFill>
                <a:srgbClr val="7000BC"/>
              </a:solidFill>
            </a:endParaRPr>
          </a:p>
        </p:txBody>
      </p:sp>
    </p:spTree>
  </p:cSld>
  <p:clrMapOvr>
    <a:masterClrMapping/>
  </p:clrMapOvr>
  <p:transition spd="slow">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solidFill>
            <a:schemeClr val="accent5">
              <a:lumMod val="60000"/>
              <a:lumOff val="40000"/>
            </a:schemeClr>
          </a:solidFill>
        </p:spPr>
        <p:txBody>
          <a:bodyPr rtlCol="0">
            <a:normAutofit fontScale="90000"/>
          </a:bodyPr>
          <a:lstStyle/>
          <a:p>
            <a:pPr fontAlgn="auto">
              <a:spcAft>
                <a:spcPts val="0"/>
              </a:spcAft>
              <a:defRPr/>
            </a:pPr>
            <a:r>
              <a:rPr lang="en-US" b="1" i="1" dirty="0" err="1" smtClean="0">
                <a:solidFill>
                  <a:srgbClr val="002060"/>
                </a:solidFill>
              </a:rPr>
              <a:t>E’tiboringiz</a:t>
            </a:r>
            <a:r>
              <a:rPr lang="en-US" b="1" i="1" dirty="0" smtClean="0">
                <a:solidFill>
                  <a:srgbClr val="002060"/>
                </a:solidFill>
              </a:rPr>
              <a:t> </a:t>
            </a:r>
            <a:r>
              <a:rPr lang="en-US" b="1" i="1" dirty="0" err="1" smtClean="0">
                <a:solidFill>
                  <a:srgbClr val="002060"/>
                </a:solidFill>
              </a:rPr>
              <a:t>uchun</a:t>
            </a:r>
            <a:r>
              <a:rPr lang="en-US" b="1" i="1" dirty="0" smtClean="0">
                <a:solidFill>
                  <a:srgbClr val="002060"/>
                </a:solidFill>
              </a:rPr>
              <a:t> </a:t>
            </a:r>
            <a:r>
              <a:rPr lang="en-US" b="1" i="1" dirty="0" err="1" smtClean="0">
                <a:solidFill>
                  <a:srgbClr val="002060"/>
                </a:solidFill>
              </a:rPr>
              <a:t>katta</a:t>
            </a:r>
            <a:r>
              <a:rPr lang="en-US" b="1" i="1" dirty="0" smtClean="0">
                <a:solidFill>
                  <a:srgbClr val="002060"/>
                </a:solidFill>
              </a:rPr>
              <a:t> </a:t>
            </a:r>
            <a:r>
              <a:rPr lang="en-US" b="1" i="1" dirty="0" err="1" smtClean="0">
                <a:solidFill>
                  <a:srgbClr val="002060"/>
                </a:solidFill>
              </a:rPr>
              <a:t>rahmat</a:t>
            </a:r>
            <a:r>
              <a:rPr lang="en-US" dirty="0" smtClean="0"/>
              <a:t>!</a:t>
            </a:r>
            <a:endParaRPr lang="ru-RU" dirty="0"/>
          </a:p>
        </p:txBody>
      </p:sp>
      <p:sp>
        <p:nvSpPr>
          <p:cNvPr id="38914" name="Объект 3"/>
          <p:cNvSpPr>
            <a:spLocks noGrp="1"/>
          </p:cNvSpPr>
          <p:nvPr>
            <p:ph idx="1"/>
          </p:nvPr>
        </p:nvSpPr>
        <p:spPr>
          <a:xfrm>
            <a:off x="2843213" y="1628775"/>
            <a:ext cx="3241675" cy="576263"/>
          </a:xfrm>
        </p:spPr>
        <p:txBody>
          <a:bodyPr/>
          <a:lstStyle/>
          <a:p>
            <a:pPr marL="0" indent="0" algn="ctr">
              <a:buFont typeface="Arial" charset="0"/>
              <a:buNone/>
            </a:pPr>
            <a:r>
              <a:rPr lang="en-US" sz="3000" smtClean="0">
                <a:solidFill>
                  <a:srgbClr val="FF66FF"/>
                </a:solidFill>
              </a:rPr>
              <a:t>Botirova Ulbo’lsin</a:t>
            </a:r>
          </a:p>
        </p:txBody>
      </p:sp>
      <p:pic>
        <p:nvPicPr>
          <p:cNvPr id="1026" name="Picture 2"/>
          <p:cNvPicPr>
            <a:picLocks noChangeAspect="1" noChangeArrowheads="1"/>
          </p:cNvPicPr>
          <p:nvPr/>
        </p:nvPicPr>
        <p:blipFill>
          <a:blip r:embed="rId2" cstate="print">
            <a:extLst>
              <a:ext uri="{28A0092B-C50C-407E-A947-70E740481C1C}"/>
            </a:extLst>
          </a:blip>
          <a:stretch>
            <a:fillRect/>
          </a:stretch>
        </p:blipFill>
        <p:spPr bwMode="auto">
          <a:xfrm>
            <a:off x="2997229" y="2209421"/>
            <a:ext cx="2925763" cy="3892957"/>
          </a:xfrm>
          <a:prstGeom prst="rect">
            <a:avLst/>
          </a:prstGeom>
          <a:ln>
            <a:noFill/>
          </a:ln>
          <a:effectLst>
            <a:softEdge rad="112500"/>
          </a:effectLst>
          <a:extLst>
            <a:ext uri="{909E8E84-426E-40DD-AFC4-6F175D3DCCD1}"/>
          </a:extLst>
        </p:spPr>
      </p:pic>
      <p:sp>
        <p:nvSpPr>
          <p:cNvPr id="32" name="Объект 3"/>
          <p:cNvSpPr txBox="1">
            <a:spLocks/>
          </p:cNvSpPr>
          <p:nvPr/>
        </p:nvSpPr>
        <p:spPr>
          <a:xfrm>
            <a:off x="107950" y="1773238"/>
            <a:ext cx="1374775" cy="287337"/>
          </a:xfrm>
          <a:prstGeom prst="rect">
            <a:avLst/>
          </a:prstGeom>
        </p:spPr>
        <p:txBody>
          <a:bodyPr>
            <a:normAutofit fontScale="625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en-US" sz="2000" dirty="0" err="1" smtClean="0">
                <a:solidFill>
                  <a:srgbClr val="6600FF"/>
                </a:solidFill>
              </a:rPr>
              <a:t>O’sarova</a:t>
            </a:r>
            <a:r>
              <a:rPr lang="en-US" sz="2000" dirty="0" smtClean="0">
                <a:solidFill>
                  <a:srgbClr val="6600FF"/>
                </a:solidFill>
              </a:rPr>
              <a:t> </a:t>
            </a:r>
            <a:r>
              <a:rPr lang="en-US" sz="2000" dirty="0" err="1" smtClean="0">
                <a:solidFill>
                  <a:srgbClr val="6600FF"/>
                </a:solidFill>
              </a:rPr>
              <a:t>Dilobar</a:t>
            </a:r>
            <a:endParaRPr lang="ru-RU" sz="2000" dirty="0">
              <a:solidFill>
                <a:srgbClr val="6600FF"/>
              </a:solidFill>
            </a:endParaRPr>
          </a:p>
        </p:txBody>
      </p:sp>
      <p:pic>
        <p:nvPicPr>
          <p:cNvPr id="38917" name="Picture 37" descr="IMG_1037"/>
          <p:cNvPicPr>
            <a:picLocks noChangeAspect="1" noChangeArrowheads="1"/>
          </p:cNvPicPr>
          <p:nvPr/>
        </p:nvPicPr>
        <p:blipFill>
          <a:blip r:embed="rId3"/>
          <a:srcRect/>
          <a:stretch>
            <a:fillRect/>
          </a:stretch>
        </p:blipFill>
        <p:spPr bwMode="auto">
          <a:xfrm>
            <a:off x="125413" y="2036763"/>
            <a:ext cx="1373187" cy="1584325"/>
          </a:xfrm>
          <a:prstGeom prst="rect">
            <a:avLst/>
          </a:prstGeom>
          <a:noFill/>
          <a:ln w="9525">
            <a:noFill/>
            <a:miter lim="800000"/>
            <a:headEnd/>
            <a:tailEnd/>
          </a:ln>
        </p:spPr>
      </p:pic>
      <p:sp>
        <p:nvSpPr>
          <p:cNvPr id="38918" name="Объект 3"/>
          <p:cNvSpPr txBox="1">
            <a:spLocks/>
          </p:cNvSpPr>
          <p:nvPr/>
        </p:nvSpPr>
        <p:spPr bwMode="auto">
          <a:xfrm>
            <a:off x="1519238" y="1749425"/>
            <a:ext cx="1477962" cy="287338"/>
          </a:xfrm>
          <a:prstGeom prst="rect">
            <a:avLst/>
          </a:prstGeom>
          <a:noFill/>
          <a:ln w="9525">
            <a:noFill/>
            <a:miter lim="800000"/>
            <a:headEnd/>
            <a:tailEnd/>
          </a:ln>
        </p:spPr>
        <p:txBody>
          <a:bodyPr/>
          <a:lstStyle/>
          <a:p>
            <a:pPr>
              <a:spcBef>
                <a:spcPct val="20000"/>
              </a:spcBef>
              <a:buFont typeface="Arial" charset="0"/>
              <a:buNone/>
            </a:pPr>
            <a:r>
              <a:rPr lang="en-US" sz="1300">
                <a:solidFill>
                  <a:srgbClr val="6600FF"/>
                </a:solidFill>
                <a:latin typeface="Times New Roman" pitchFamily="18" charset="0"/>
              </a:rPr>
              <a:t>Odiljonova Nilufar</a:t>
            </a:r>
            <a:endParaRPr lang="ru-RU" sz="1300">
              <a:solidFill>
                <a:srgbClr val="6600FF"/>
              </a:solidFill>
              <a:latin typeface="Times New Roman" pitchFamily="18" charset="0"/>
            </a:endParaRPr>
          </a:p>
        </p:txBody>
      </p:sp>
      <p:sp>
        <p:nvSpPr>
          <p:cNvPr id="38919" name="Объект 3"/>
          <p:cNvSpPr txBox="1">
            <a:spLocks/>
          </p:cNvSpPr>
          <p:nvPr/>
        </p:nvSpPr>
        <p:spPr bwMode="auto">
          <a:xfrm>
            <a:off x="5913438" y="1778000"/>
            <a:ext cx="1538287" cy="288925"/>
          </a:xfrm>
          <a:prstGeom prst="rect">
            <a:avLst/>
          </a:prstGeom>
          <a:noFill/>
          <a:ln w="9525">
            <a:noFill/>
            <a:miter lim="800000"/>
            <a:headEnd/>
            <a:tailEnd/>
          </a:ln>
        </p:spPr>
        <p:txBody>
          <a:bodyPr/>
          <a:lstStyle/>
          <a:p>
            <a:pPr>
              <a:spcBef>
                <a:spcPct val="20000"/>
              </a:spcBef>
              <a:buFont typeface="Arial" charset="0"/>
              <a:buNone/>
            </a:pPr>
            <a:r>
              <a:rPr lang="en-US" sz="1300">
                <a:solidFill>
                  <a:srgbClr val="6600FF"/>
                </a:solidFill>
                <a:latin typeface="Times New Roman" pitchFamily="18" charset="0"/>
              </a:rPr>
              <a:t>Jabborova Shahodat</a:t>
            </a:r>
            <a:endParaRPr lang="ru-RU" sz="1300">
              <a:solidFill>
                <a:srgbClr val="6600FF"/>
              </a:solidFill>
              <a:latin typeface="Times New Roman" pitchFamily="18" charset="0"/>
            </a:endParaRPr>
          </a:p>
        </p:txBody>
      </p:sp>
      <p:pic>
        <p:nvPicPr>
          <p:cNvPr id="38920" name="Picture 45" descr="IMG_1039"/>
          <p:cNvPicPr>
            <a:picLocks noChangeAspect="1" noChangeArrowheads="1"/>
          </p:cNvPicPr>
          <p:nvPr/>
        </p:nvPicPr>
        <p:blipFill>
          <a:blip r:embed="rId4"/>
          <a:srcRect/>
          <a:stretch>
            <a:fillRect/>
          </a:stretch>
        </p:blipFill>
        <p:spPr bwMode="auto">
          <a:xfrm>
            <a:off x="1544638" y="2036763"/>
            <a:ext cx="1333500" cy="1584325"/>
          </a:xfrm>
          <a:prstGeom prst="rect">
            <a:avLst/>
          </a:prstGeom>
          <a:noFill/>
          <a:ln w="9525">
            <a:noFill/>
            <a:miter lim="800000"/>
            <a:headEnd/>
            <a:tailEnd/>
          </a:ln>
        </p:spPr>
      </p:pic>
      <p:pic>
        <p:nvPicPr>
          <p:cNvPr id="38921" name="Picture 33" descr="IMG_1046"/>
          <p:cNvPicPr>
            <a:picLocks noChangeAspect="1" noChangeArrowheads="1"/>
          </p:cNvPicPr>
          <p:nvPr/>
        </p:nvPicPr>
        <p:blipFill>
          <a:blip r:embed="rId5"/>
          <a:srcRect/>
          <a:stretch>
            <a:fillRect/>
          </a:stretch>
        </p:blipFill>
        <p:spPr bwMode="auto">
          <a:xfrm>
            <a:off x="6011863" y="2066925"/>
            <a:ext cx="1343025" cy="1582738"/>
          </a:xfrm>
          <a:prstGeom prst="rect">
            <a:avLst/>
          </a:prstGeom>
          <a:noFill/>
          <a:ln w="9525">
            <a:noFill/>
            <a:miter lim="800000"/>
            <a:headEnd/>
            <a:tailEnd/>
          </a:ln>
        </p:spPr>
      </p:pic>
      <p:sp>
        <p:nvSpPr>
          <p:cNvPr id="38922" name="Объект 3"/>
          <p:cNvSpPr txBox="1">
            <a:spLocks/>
          </p:cNvSpPr>
          <p:nvPr/>
        </p:nvSpPr>
        <p:spPr bwMode="auto">
          <a:xfrm>
            <a:off x="6357938" y="3716338"/>
            <a:ext cx="1814512" cy="288925"/>
          </a:xfrm>
          <a:prstGeom prst="rect">
            <a:avLst/>
          </a:prstGeom>
          <a:noFill/>
          <a:ln w="9525">
            <a:noFill/>
            <a:miter lim="800000"/>
            <a:headEnd/>
            <a:tailEnd/>
          </a:ln>
        </p:spPr>
        <p:txBody>
          <a:bodyPr/>
          <a:lstStyle/>
          <a:p>
            <a:pPr>
              <a:spcBef>
                <a:spcPct val="20000"/>
              </a:spcBef>
              <a:buFont typeface="Arial" charset="0"/>
              <a:buNone/>
            </a:pPr>
            <a:r>
              <a:rPr lang="en-US" sz="1300">
                <a:solidFill>
                  <a:srgbClr val="6600FF"/>
                </a:solidFill>
                <a:latin typeface="Times New Roman" pitchFamily="18" charset="0"/>
              </a:rPr>
              <a:t>Sunnatillayeva Zebiniso</a:t>
            </a:r>
            <a:endParaRPr lang="ru-RU" sz="1300">
              <a:solidFill>
                <a:srgbClr val="6600FF"/>
              </a:solidFill>
              <a:latin typeface="Times New Roman" pitchFamily="18" charset="0"/>
            </a:endParaRPr>
          </a:p>
        </p:txBody>
      </p:sp>
      <p:pic>
        <p:nvPicPr>
          <p:cNvPr id="38923" name="Picture 26" descr="IMG_1053"/>
          <p:cNvPicPr>
            <a:picLocks noChangeAspect="1" noChangeArrowheads="1"/>
          </p:cNvPicPr>
          <p:nvPr/>
        </p:nvPicPr>
        <p:blipFill>
          <a:blip r:embed="rId6"/>
          <a:srcRect/>
          <a:stretch>
            <a:fillRect/>
          </a:stretch>
        </p:blipFill>
        <p:spPr bwMode="auto">
          <a:xfrm>
            <a:off x="6408738" y="4005263"/>
            <a:ext cx="1789112" cy="2101850"/>
          </a:xfrm>
          <a:prstGeom prst="rect">
            <a:avLst/>
          </a:prstGeom>
          <a:noFill/>
          <a:ln w="9525">
            <a:noFill/>
            <a:miter lim="800000"/>
            <a:headEnd/>
            <a:tailEnd/>
          </a:ln>
        </p:spPr>
      </p:pic>
      <p:sp>
        <p:nvSpPr>
          <p:cNvPr id="38924" name="Объект 3"/>
          <p:cNvSpPr txBox="1">
            <a:spLocks/>
          </p:cNvSpPr>
          <p:nvPr/>
        </p:nvSpPr>
        <p:spPr bwMode="auto">
          <a:xfrm>
            <a:off x="611188" y="3716338"/>
            <a:ext cx="1800225" cy="288925"/>
          </a:xfrm>
          <a:prstGeom prst="rect">
            <a:avLst/>
          </a:prstGeom>
          <a:noFill/>
          <a:ln w="9525">
            <a:noFill/>
            <a:miter lim="800000"/>
            <a:headEnd/>
            <a:tailEnd/>
          </a:ln>
        </p:spPr>
        <p:txBody>
          <a:bodyPr/>
          <a:lstStyle/>
          <a:p>
            <a:pPr>
              <a:spcBef>
                <a:spcPct val="20000"/>
              </a:spcBef>
              <a:buFont typeface="Arial" charset="0"/>
              <a:buNone/>
            </a:pPr>
            <a:r>
              <a:rPr lang="en-US" sz="1300">
                <a:solidFill>
                  <a:srgbClr val="6600FF"/>
                </a:solidFill>
                <a:latin typeface="Times New Roman" pitchFamily="18" charset="0"/>
              </a:rPr>
              <a:t>Saidvaliyeva Bog’dagul</a:t>
            </a:r>
            <a:endParaRPr lang="ru-RU" sz="1300">
              <a:solidFill>
                <a:srgbClr val="6600FF"/>
              </a:solidFill>
              <a:latin typeface="Times New Roman" pitchFamily="18" charset="0"/>
            </a:endParaRPr>
          </a:p>
        </p:txBody>
      </p:sp>
      <p:pic>
        <p:nvPicPr>
          <p:cNvPr id="38925" name="Picture 43" descr="IMG_1047"/>
          <p:cNvPicPr>
            <a:picLocks noChangeAspect="1" noChangeArrowheads="1"/>
          </p:cNvPicPr>
          <p:nvPr/>
        </p:nvPicPr>
        <p:blipFill>
          <a:blip r:embed="rId7"/>
          <a:srcRect/>
          <a:stretch>
            <a:fillRect/>
          </a:stretch>
        </p:blipFill>
        <p:spPr bwMode="auto">
          <a:xfrm>
            <a:off x="577850" y="4005263"/>
            <a:ext cx="1809750" cy="2101850"/>
          </a:xfrm>
          <a:prstGeom prst="rect">
            <a:avLst/>
          </a:prstGeom>
          <a:noFill/>
          <a:ln w="9525">
            <a:noFill/>
            <a:miter lim="800000"/>
            <a:headEnd/>
            <a:tailEnd/>
          </a:ln>
        </p:spPr>
      </p:pic>
      <p:sp>
        <p:nvSpPr>
          <p:cNvPr id="38926" name="Объект 3"/>
          <p:cNvSpPr txBox="1">
            <a:spLocks/>
          </p:cNvSpPr>
          <p:nvPr/>
        </p:nvSpPr>
        <p:spPr bwMode="auto">
          <a:xfrm>
            <a:off x="7451725" y="1773238"/>
            <a:ext cx="1539875" cy="287337"/>
          </a:xfrm>
          <a:prstGeom prst="rect">
            <a:avLst/>
          </a:prstGeom>
          <a:noFill/>
          <a:ln w="9525">
            <a:noFill/>
            <a:miter lim="800000"/>
            <a:headEnd/>
            <a:tailEnd/>
          </a:ln>
        </p:spPr>
        <p:txBody>
          <a:bodyPr/>
          <a:lstStyle/>
          <a:p>
            <a:pPr>
              <a:spcBef>
                <a:spcPct val="20000"/>
              </a:spcBef>
              <a:buFont typeface="Arial" charset="0"/>
              <a:buNone/>
            </a:pPr>
            <a:r>
              <a:rPr lang="en-US" sz="1300">
                <a:solidFill>
                  <a:srgbClr val="6600FF"/>
                </a:solidFill>
                <a:latin typeface="Times New Roman" pitchFamily="18" charset="0"/>
              </a:rPr>
              <a:t>Mustafayeva Umida</a:t>
            </a:r>
            <a:endParaRPr lang="ru-RU" sz="1300">
              <a:solidFill>
                <a:srgbClr val="6600FF"/>
              </a:solidFill>
              <a:latin typeface="Times New Roman" pitchFamily="18" charset="0"/>
            </a:endParaRPr>
          </a:p>
        </p:txBody>
      </p:sp>
      <p:pic>
        <p:nvPicPr>
          <p:cNvPr id="38927" name="Picture 49"/>
          <p:cNvPicPr>
            <a:picLocks noChangeAspect="1" noChangeArrowheads="1"/>
          </p:cNvPicPr>
          <p:nvPr/>
        </p:nvPicPr>
        <p:blipFill>
          <a:blip r:embed="rId8"/>
          <a:srcRect/>
          <a:stretch>
            <a:fillRect/>
          </a:stretch>
        </p:blipFill>
        <p:spPr bwMode="auto">
          <a:xfrm>
            <a:off x="7537450" y="2036763"/>
            <a:ext cx="1368425" cy="1584325"/>
          </a:xfrm>
          <a:prstGeom prst="rect">
            <a:avLst/>
          </a:prstGeom>
          <a:noFill/>
          <a:ln w="1">
            <a:noFill/>
            <a:miter lim="800000"/>
            <a:headEnd/>
            <a:tailEnd/>
          </a:ln>
        </p:spPr>
      </p:pic>
    </p:spTree>
  </p:cSld>
  <p:clrMapOvr>
    <a:masterClrMapping/>
  </p:clrMapOvr>
  <p:transition spd="slow">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333375"/>
            <a:ext cx="8229600" cy="5792788"/>
          </a:xfrm>
        </p:spPr>
        <p:txBody>
          <a:bodyPr rtlCol="0">
            <a:noAutofit/>
          </a:bodyPr>
          <a:lstStyle/>
          <a:p>
            <a:pPr marL="0" indent="0" algn="just" fontAlgn="auto">
              <a:spcAft>
                <a:spcPts val="0"/>
              </a:spcAft>
              <a:buFont typeface="Arial" pitchFamily="34" charset="0"/>
              <a:buNone/>
              <a:defRPr/>
            </a:pPr>
            <a:r>
              <a:rPr lang="en-US" sz="2750" b="1" dirty="0" err="1" smtClean="0">
                <a:solidFill>
                  <a:srgbClr val="7000BC"/>
                </a:solidFill>
              </a:rPr>
              <a:t>Darsdan</a:t>
            </a:r>
            <a:r>
              <a:rPr lang="en-US" sz="2750" b="1" dirty="0" smtClean="0">
                <a:solidFill>
                  <a:srgbClr val="7000BC"/>
                </a:solidFill>
              </a:rPr>
              <a:t> </a:t>
            </a:r>
            <a:r>
              <a:rPr lang="en-US" sz="2750" b="1" dirty="0" err="1">
                <a:solidFill>
                  <a:srgbClr val="7000BC"/>
                </a:solidFill>
              </a:rPr>
              <a:t>tashqari</a:t>
            </a:r>
            <a:r>
              <a:rPr lang="en-US" sz="2750" b="1" dirty="0">
                <a:solidFill>
                  <a:srgbClr val="7000BC"/>
                </a:solidFill>
              </a:rPr>
              <a:t> </a:t>
            </a:r>
            <a:r>
              <a:rPr lang="en-US" sz="2750" b="1" dirty="0" err="1">
                <a:solidFill>
                  <a:srgbClr val="7000BC"/>
                </a:solidFill>
              </a:rPr>
              <a:t>ishlar</a:t>
            </a:r>
            <a:r>
              <a:rPr lang="en-US" sz="2750" b="1" dirty="0">
                <a:solidFill>
                  <a:srgbClr val="7000BC"/>
                </a:solidFill>
              </a:rPr>
              <a:t> </a:t>
            </a:r>
            <a:r>
              <a:rPr lang="en-US" sz="2750" b="1" dirty="0" err="1">
                <a:solidFill>
                  <a:srgbClr val="7000BC"/>
                </a:solidFill>
              </a:rPr>
              <a:t>uy</a:t>
            </a:r>
            <a:r>
              <a:rPr lang="en-US" sz="2750" b="1" dirty="0">
                <a:solidFill>
                  <a:srgbClr val="7000BC"/>
                </a:solidFill>
              </a:rPr>
              <a:t> </a:t>
            </a:r>
            <a:r>
              <a:rPr lang="en-US" sz="2750" b="1" dirty="0" err="1">
                <a:solidFill>
                  <a:srgbClr val="7000BC"/>
                </a:solidFill>
              </a:rPr>
              <a:t>ishlari</a:t>
            </a:r>
            <a:r>
              <a:rPr lang="en-US" sz="2750" b="1" dirty="0">
                <a:solidFill>
                  <a:srgbClr val="7000BC"/>
                </a:solidFill>
              </a:rPr>
              <a:t> (</a:t>
            </a:r>
            <a:r>
              <a:rPr lang="en-US" sz="2750" b="1" dirty="0" err="1">
                <a:solidFill>
                  <a:srgbClr val="7000BC"/>
                </a:solidFill>
              </a:rPr>
              <a:t>vazifalar</a:t>
            </a:r>
            <a:r>
              <a:rPr lang="en-US" sz="2750" b="1" dirty="0">
                <a:solidFill>
                  <a:srgbClr val="7000BC"/>
                </a:solidFill>
              </a:rPr>
              <a:t>)</a:t>
            </a:r>
            <a:r>
              <a:rPr lang="en-US" sz="2750" b="1" dirty="0" err="1">
                <a:solidFill>
                  <a:srgbClr val="7000BC"/>
                </a:solidFill>
              </a:rPr>
              <a:t>ga</a:t>
            </a:r>
            <a:r>
              <a:rPr lang="en-US" sz="2750" b="1" dirty="0">
                <a:solidFill>
                  <a:srgbClr val="7000BC"/>
                </a:solidFill>
              </a:rPr>
              <a:t> </a:t>
            </a:r>
            <a:r>
              <a:rPr lang="en-US" sz="2750" b="1" dirty="0" err="1" smtClean="0">
                <a:solidFill>
                  <a:srgbClr val="7000BC"/>
                </a:solidFill>
              </a:rPr>
              <a:t>qaraganda</a:t>
            </a:r>
            <a:r>
              <a:rPr lang="en-US" sz="2750" b="1" dirty="0" smtClean="0">
                <a:solidFill>
                  <a:srgbClr val="7000BC"/>
                </a:solidFill>
              </a:rPr>
              <a:t> </a:t>
            </a:r>
            <a:r>
              <a:rPr lang="en-US" sz="2750" b="1" dirty="0" err="1" smtClean="0">
                <a:solidFill>
                  <a:srgbClr val="7000BC"/>
                </a:solidFill>
              </a:rPr>
              <a:t>murakkabroqdir</a:t>
            </a:r>
            <a:r>
              <a:rPr lang="en-US" sz="2750" b="1" dirty="0">
                <a:solidFill>
                  <a:srgbClr val="7000BC"/>
                </a:solidFill>
              </a:rPr>
              <a:t>. </a:t>
            </a:r>
            <a:r>
              <a:rPr lang="en-US" sz="2750" b="1" dirty="0" err="1">
                <a:solidFill>
                  <a:srgbClr val="7000BC"/>
                </a:solidFill>
              </a:rPr>
              <a:t>Ularni</a:t>
            </a:r>
            <a:r>
              <a:rPr lang="en-US" sz="2750" b="1" dirty="0">
                <a:solidFill>
                  <a:srgbClr val="7000BC"/>
                </a:solidFill>
              </a:rPr>
              <a:t> </a:t>
            </a:r>
            <a:r>
              <a:rPr lang="en-US" sz="2750" b="1" dirty="0" err="1">
                <a:solidFill>
                  <a:srgbClr val="7000BC"/>
                </a:solidFill>
              </a:rPr>
              <a:t>amalga</a:t>
            </a:r>
            <a:r>
              <a:rPr lang="en-US" sz="2750" b="1" dirty="0">
                <a:solidFill>
                  <a:srgbClr val="7000BC"/>
                </a:solidFill>
              </a:rPr>
              <a:t> </a:t>
            </a:r>
            <a:r>
              <a:rPr lang="en-US" sz="2750" b="1" dirty="0" err="1">
                <a:solidFill>
                  <a:srgbClr val="7000BC"/>
                </a:solidFill>
              </a:rPr>
              <a:t>oshirish</a:t>
            </a:r>
            <a:r>
              <a:rPr lang="en-US" sz="2750" b="1" dirty="0">
                <a:solidFill>
                  <a:srgbClr val="7000BC"/>
                </a:solidFill>
              </a:rPr>
              <a:t> </a:t>
            </a:r>
            <a:r>
              <a:rPr lang="en-US" sz="2750" b="1" dirty="0" err="1">
                <a:solidFill>
                  <a:srgbClr val="7000BC"/>
                </a:solidFill>
              </a:rPr>
              <a:t>uchun</a:t>
            </a:r>
            <a:r>
              <a:rPr lang="en-US" sz="2750" b="1" dirty="0">
                <a:solidFill>
                  <a:srgbClr val="7000BC"/>
                </a:solidFill>
              </a:rPr>
              <a:t> </a:t>
            </a:r>
            <a:r>
              <a:rPr lang="en-US" sz="2750" b="1" dirty="0" err="1">
                <a:solidFill>
                  <a:srgbClr val="7000BC"/>
                </a:solidFill>
              </a:rPr>
              <a:t>tegishli</a:t>
            </a:r>
            <a:r>
              <a:rPr lang="en-US" sz="2750" b="1" dirty="0">
                <a:solidFill>
                  <a:srgbClr val="7000BC"/>
                </a:solidFill>
              </a:rPr>
              <a:t> </a:t>
            </a:r>
            <a:r>
              <a:rPr lang="en-US" sz="2750" b="1" dirty="0" err="1" smtClean="0">
                <a:solidFill>
                  <a:srgbClr val="7000BC"/>
                </a:solidFill>
              </a:rPr>
              <a:t>o'simliklar</a:t>
            </a:r>
            <a:r>
              <a:rPr lang="en-US" sz="2750" b="1" dirty="0" smtClean="0">
                <a:solidFill>
                  <a:srgbClr val="7000BC"/>
                </a:solidFill>
              </a:rPr>
              <a:t> </a:t>
            </a:r>
            <a:r>
              <a:rPr lang="en-US" sz="2750" b="1" dirty="0" err="1" smtClean="0">
                <a:solidFill>
                  <a:srgbClr val="7000BC"/>
                </a:solidFill>
              </a:rPr>
              <a:t>maxsus</a:t>
            </a:r>
            <a:r>
              <a:rPr lang="en-US" sz="2750" b="1" dirty="0" smtClean="0">
                <a:solidFill>
                  <a:srgbClr val="7000BC"/>
                </a:solidFill>
              </a:rPr>
              <a:t> </a:t>
            </a:r>
            <a:r>
              <a:rPr lang="en-US" sz="2750" b="1" dirty="0" err="1">
                <a:solidFill>
                  <a:srgbClr val="7000BC"/>
                </a:solidFill>
              </a:rPr>
              <a:t>asboblar</a:t>
            </a:r>
            <a:r>
              <a:rPr lang="en-US" sz="2750" b="1" dirty="0">
                <a:solidFill>
                  <a:srgbClr val="7000BC"/>
                </a:solidFill>
              </a:rPr>
              <a:t> </a:t>
            </a:r>
            <a:r>
              <a:rPr lang="en-US" sz="2750" b="1" dirty="0" err="1">
                <a:solidFill>
                  <a:srgbClr val="7000BC"/>
                </a:solidFill>
              </a:rPr>
              <a:t>va</a:t>
            </a:r>
            <a:r>
              <a:rPr lang="en-US" sz="2750" b="1" dirty="0">
                <a:solidFill>
                  <a:srgbClr val="7000BC"/>
                </a:solidFill>
              </a:rPr>
              <a:t> </a:t>
            </a:r>
            <a:r>
              <a:rPr lang="en-US" sz="2750" b="1" dirty="0" err="1">
                <a:solidFill>
                  <a:srgbClr val="7000BC"/>
                </a:solidFill>
              </a:rPr>
              <a:t>boshqa</a:t>
            </a:r>
            <a:r>
              <a:rPr lang="en-US" sz="2750" b="1" dirty="0">
                <a:solidFill>
                  <a:srgbClr val="7000BC"/>
                </a:solidFill>
              </a:rPr>
              <a:t> </a:t>
            </a:r>
            <a:r>
              <a:rPr lang="en-US" sz="2750" b="1" dirty="0" err="1">
                <a:solidFill>
                  <a:srgbClr val="7000BC"/>
                </a:solidFill>
              </a:rPr>
              <a:t>jihozlar</a:t>
            </a:r>
            <a:r>
              <a:rPr lang="en-US" sz="2750" b="1" dirty="0">
                <a:solidFill>
                  <a:srgbClr val="7000BC"/>
                </a:solidFill>
              </a:rPr>
              <a:t> </a:t>
            </a:r>
            <a:r>
              <a:rPr lang="en-US" sz="2750" b="1" dirty="0" err="1">
                <a:solidFill>
                  <a:srgbClr val="7000BC"/>
                </a:solidFill>
              </a:rPr>
              <a:t>talab</a:t>
            </a:r>
            <a:r>
              <a:rPr lang="en-US" sz="2750" b="1" dirty="0">
                <a:solidFill>
                  <a:srgbClr val="7000BC"/>
                </a:solidFill>
              </a:rPr>
              <a:t> </a:t>
            </a:r>
            <a:r>
              <a:rPr lang="en-US" sz="2750" b="1" dirty="0" err="1">
                <a:solidFill>
                  <a:srgbClr val="7000BC"/>
                </a:solidFill>
              </a:rPr>
              <a:t>qilinadi</a:t>
            </a:r>
            <a:r>
              <a:rPr lang="en-US" sz="2750" b="1" dirty="0">
                <a:solidFill>
                  <a:srgbClr val="7000BC"/>
                </a:solidFill>
              </a:rPr>
              <a:t>. </a:t>
            </a:r>
            <a:r>
              <a:rPr lang="en-US" sz="2750" b="1" dirty="0" err="1">
                <a:solidFill>
                  <a:srgbClr val="7000BC"/>
                </a:solidFill>
              </a:rPr>
              <a:t>Darsdan</a:t>
            </a:r>
            <a:r>
              <a:rPr lang="en-US" sz="2750" b="1" dirty="0">
                <a:solidFill>
                  <a:srgbClr val="7000BC"/>
                </a:solidFill>
              </a:rPr>
              <a:t> </a:t>
            </a:r>
            <a:r>
              <a:rPr lang="en-US" sz="2750" b="1" dirty="0" err="1">
                <a:solidFill>
                  <a:srgbClr val="7000BC"/>
                </a:solidFill>
              </a:rPr>
              <a:t>tashqai</a:t>
            </a:r>
            <a:r>
              <a:rPr lang="en-US" sz="2750" b="1" dirty="0">
                <a:solidFill>
                  <a:srgbClr val="7000BC"/>
                </a:solidFill>
              </a:rPr>
              <a:t/>
            </a:r>
            <a:br>
              <a:rPr lang="en-US" sz="2750" b="1" dirty="0">
                <a:solidFill>
                  <a:srgbClr val="7000BC"/>
                </a:solidFill>
              </a:rPr>
            </a:br>
            <a:r>
              <a:rPr lang="en-US" sz="2750" b="1" dirty="0" err="1">
                <a:solidFill>
                  <a:srgbClr val="7000BC"/>
                </a:solidFill>
              </a:rPr>
              <a:t>ishlaiga</a:t>
            </a:r>
            <a:r>
              <a:rPr lang="en-US" sz="2750" b="1" dirty="0">
                <a:solidFill>
                  <a:srgbClr val="7000BC"/>
                </a:solidFill>
              </a:rPr>
              <a:t>: </a:t>
            </a:r>
            <a:r>
              <a:rPr lang="en-US" sz="2750" b="1" dirty="0" err="1">
                <a:solidFill>
                  <a:srgbClr val="7000BC"/>
                </a:solidFill>
              </a:rPr>
              <a:t>tirik</a:t>
            </a:r>
            <a:r>
              <a:rPr lang="en-US" sz="2750" b="1" dirty="0">
                <a:solidFill>
                  <a:srgbClr val="7000BC"/>
                </a:solidFill>
              </a:rPr>
              <a:t> </a:t>
            </a:r>
            <a:r>
              <a:rPr lang="en-US" sz="2750" b="1" dirty="0" err="1">
                <a:solidFill>
                  <a:srgbClr val="7000BC"/>
                </a:solidFill>
              </a:rPr>
              <a:t>tabiat</a:t>
            </a:r>
            <a:r>
              <a:rPr lang="en-US" sz="2750" b="1" dirty="0">
                <a:solidFill>
                  <a:srgbClr val="7000BC"/>
                </a:solidFill>
              </a:rPr>
              <a:t> </a:t>
            </a:r>
            <a:r>
              <a:rPr lang="en-US" sz="2750" b="1" dirty="0" err="1">
                <a:solidFill>
                  <a:srgbClr val="7000BC"/>
                </a:solidFill>
              </a:rPr>
              <a:t>burchagidagi</a:t>
            </a:r>
            <a:r>
              <a:rPr lang="en-US" sz="2750" b="1" dirty="0">
                <a:solidFill>
                  <a:srgbClr val="7000BC"/>
                </a:solidFill>
              </a:rPr>
              <a:t>, </a:t>
            </a:r>
            <a:r>
              <a:rPr lang="en-US" sz="2750" b="1" dirty="0" err="1">
                <a:solidFill>
                  <a:srgbClr val="7000BC"/>
                </a:solidFill>
              </a:rPr>
              <a:t>o'quv-tajriba</a:t>
            </a:r>
            <a:r>
              <a:rPr lang="en-US" sz="2750" b="1" dirty="0">
                <a:solidFill>
                  <a:srgbClr val="7000BC"/>
                </a:solidFill>
              </a:rPr>
              <a:t> </a:t>
            </a:r>
            <a:r>
              <a:rPr lang="en-US" sz="2750" b="1" dirty="0" err="1" smtClean="0">
                <a:solidFill>
                  <a:srgbClr val="7000BC"/>
                </a:solidFill>
              </a:rPr>
              <a:t>maydonchasidagi</a:t>
            </a:r>
            <a:r>
              <a:rPr lang="en-US" sz="2750" b="1" dirty="0" smtClean="0">
                <a:solidFill>
                  <a:srgbClr val="7000BC"/>
                </a:solidFill>
              </a:rPr>
              <a:t> </a:t>
            </a:r>
            <a:r>
              <a:rPr lang="en-US" sz="2750" b="1" dirty="0" err="1">
                <a:solidFill>
                  <a:srgbClr val="7000BC"/>
                </a:solidFill>
              </a:rPr>
              <a:t>va</a:t>
            </a:r>
            <a:r>
              <a:rPr lang="en-US" sz="2750" b="1" dirty="0">
                <a:solidFill>
                  <a:srgbClr val="7000BC"/>
                </a:solidFill>
              </a:rPr>
              <a:t> </a:t>
            </a:r>
            <a:r>
              <a:rPr lang="en-US" sz="2750" b="1" dirty="0" err="1">
                <a:solidFill>
                  <a:srgbClr val="7000BC"/>
                </a:solidFill>
              </a:rPr>
              <a:t>tabiatda</a:t>
            </a:r>
            <a:r>
              <a:rPr lang="en-US" sz="2750" b="1" dirty="0">
                <a:solidFill>
                  <a:srgbClr val="7000BC"/>
                </a:solidFill>
              </a:rPr>
              <a:t> </a:t>
            </a:r>
            <a:r>
              <a:rPr lang="en-US" sz="2750" b="1" dirty="0" err="1">
                <a:solidFill>
                  <a:srgbClr val="7000BC"/>
                </a:solidFill>
              </a:rPr>
              <a:t>yozgi</a:t>
            </a:r>
            <a:r>
              <a:rPr lang="en-US" sz="2750" b="1" dirty="0">
                <a:solidFill>
                  <a:srgbClr val="7000BC"/>
                </a:solidFill>
              </a:rPr>
              <a:t> </a:t>
            </a:r>
            <a:r>
              <a:rPr lang="en-US" sz="2750" b="1" dirty="0" err="1">
                <a:solidFill>
                  <a:srgbClr val="7000BC"/>
                </a:solidFill>
              </a:rPr>
              <a:t>topshiriqlar</a:t>
            </a:r>
            <a:r>
              <a:rPr lang="en-US" sz="2750" b="1" dirty="0">
                <a:solidFill>
                  <a:srgbClr val="7000BC"/>
                </a:solidFill>
              </a:rPr>
              <a:t> </a:t>
            </a:r>
            <a:r>
              <a:rPr lang="en-US" sz="2750" b="1" dirty="0" err="1">
                <a:solidFill>
                  <a:srgbClr val="7000BC"/>
                </a:solidFill>
              </a:rPr>
              <a:t>bo'yicha</a:t>
            </a:r>
            <a:r>
              <a:rPr lang="en-US" sz="2750" b="1" dirty="0">
                <a:solidFill>
                  <a:srgbClr val="7000BC"/>
                </a:solidFill>
              </a:rPr>
              <a:t> </a:t>
            </a:r>
            <a:r>
              <a:rPr lang="en-US" sz="2750" b="1" dirty="0" err="1">
                <a:solidFill>
                  <a:srgbClr val="7000BC"/>
                </a:solidFill>
              </a:rPr>
              <a:t>bajariladigan</a:t>
            </a:r>
            <a:r>
              <a:rPr lang="en-US" sz="2750" b="1" dirty="0">
                <a:solidFill>
                  <a:srgbClr val="7000BC"/>
                </a:solidFill>
              </a:rPr>
              <a:t> </a:t>
            </a:r>
            <a:r>
              <a:rPr lang="en-US" sz="2750" b="1" dirty="0" err="1">
                <a:solidFill>
                  <a:srgbClr val="7000BC"/>
                </a:solidFill>
              </a:rPr>
              <a:t>ishlar</a:t>
            </a:r>
            <a:r>
              <a:rPr lang="en-US" sz="2750" b="1" dirty="0">
                <a:solidFill>
                  <a:srgbClr val="7000BC"/>
                </a:solidFill>
              </a:rPr>
              <a:t> </a:t>
            </a:r>
            <a:r>
              <a:rPr lang="en-US" sz="2750" b="1" dirty="0" err="1" smtClean="0">
                <a:solidFill>
                  <a:srgbClr val="7000BC"/>
                </a:solidFill>
              </a:rPr>
              <a:t>kiradi</a:t>
            </a:r>
            <a:r>
              <a:rPr lang="en-US" sz="2750" b="1" dirty="0" smtClean="0">
                <a:solidFill>
                  <a:srgbClr val="7000BC"/>
                </a:solidFill>
              </a:rPr>
              <a:t>. Bu </a:t>
            </a:r>
            <a:r>
              <a:rPr lang="en-US" sz="2750" b="1" dirty="0" err="1">
                <a:solidFill>
                  <a:srgbClr val="7000BC"/>
                </a:solidFill>
              </a:rPr>
              <a:t>ishlar</a:t>
            </a:r>
            <a:r>
              <a:rPr lang="en-US" sz="2750" b="1" dirty="0">
                <a:solidFill>
                  <a:srgbClr val="7000BC"/>
                </a:solidFill>
              </a:rPr>
              <a:t> </a:t>
            </a:r>
            <a:r>
              <a:rPr lang="en-US" sz="2750" b="1" dirty="0" err="1">
                <a:solidFill>
                  <a:srgbClr val="7000BC"/>
                </a:solidFill>
              </a:rPr>
              <a:t>o'quvchilarning</a:t>
            </a:r>
            <a:r>
              <a:rPr lang="en-US" sz="2750" b="1" dirty="0">
                <a:solidFill>
                  <a:srgbClr val="7000BC"/>
                </a:solidFill>
              </a:rPr>
              <a:t> </a:t>
            </a:r>
            <a:r>
              <a:rPr lang="en-US" sz="2750" b="1" dirty="0" err="1">
                <a:solidFill>
                  <a:srgbClr val="7000BC"/>
                </a:solidFill>
              </a:rPr>
              <a:t>o'qituvchi</a:t>
            </a:r>
            <a:r>
              <a:rPr lang="en-US" sz="2750" b="1" dirty="0">
                <a:solidFill>
                  <a:srgbClr val="7000BC"/>
                </a:solidFill>
              </a:rPr>
              <a:t> </a:t>
            </a:r>
            <a:r>
              <a:rPr lang="en-US" sz="2750" b="1" dirty="0" err="1">
                <a:solidFill>
                  <a:srgbClr val="7000BC"/>
                </a:solidFill>
              </a:rPr>
              <a:t>rahbarligida</a:t>
            </a:r>
            <a:r>
              <a:rPr lang="en-US" sz="2750" b="1" dirty="0">
                <a:solidFill>
                  <a:srgbClr val="7000BC"/>
                </a:solidFill>
              </a:rPr>
              <a:t> </a:t>
            </a:r>
            <a:r>
              <a:rPr lang="en-US" sz="2750" b="1" dirty="0" err="1">
                <a:solidFill>
                  <a:srgbClr val="7000BC"/>
                </a:solidFill>
              </a:rPr>
              <a:t>ularning</a:t>
            </a:r>
            <a:r>
              <a:rPr lang="en-US" sz="2750" b="1" dirty="0">
                <a:solidFill>
                  <a:srgbClr val="7000BC"/>
                </a:solidFill>
              </a:rPr>
              <a:t> </a:t>
            </a:r>
            <a:r>
              <a:rPr lang="en-US" sz="2750" b="1" dirty="0" err="1" smtClean="0">
                <a:solidFill>
                  <a:srgbClr val="7000BC"/>
                </a:solidFill>
              </a:rPr>
              <a:t>bilishga</a:t>
            </a:r>
            <a:r>
              <a:rPr lang="en-US" sz="2750" b="1" dirty="0" smtClean="0">
                <a:solidFill>
                  <a:srgbClr val="7000BC"/>
                </a:solidFill>
              </a:rPr>
              <a:t> </a:t>
            </a:r>
            <a:r>
              <a:rPr lang="en-US" sz="2750" b="1" dirty="0" err="1" smtClean="0">
                <a:solidFill>
                  <a:srgbClr val="7000BC"/>
                </a:solidFill>
              </a:rPr>
              <a:t>qiziqishlarini</a:t>
            </a:r>
            <a:r>
              <a:rPr lang="en-US" sz="2750" b="1" dirty="0" smtClean="0">
                <a:solidFill>
                  <a:srgbClr val="7000BC"/>
                </a:solidFill>
              </a:rPr>
              <a:t> </a:t>
            </a:r>
            <a:r>
              <a:rPr lang="en-US" sz="2750" b="1" dirty="0" err="1">
                <a:solidFill>
                  <a:srgbClr val="7000BC"/>
                </a:solidFill>
              </a:rPr>
              <a:t>uyg'otish</a:t>
            </a:r>
            <a:r>
              <a:rPr lang="en-US" sz="2750" b="1" dirty="0">
                <a:solidFill>
                  <a:srgbClr val="7000BC"/>
                </a:solidFill>
              </a:rPr>
              <a:t>, </a:t>
            </a:r>
            <a:r>
              <a:rPr lang="en-US" sz="2750" b="1" dirty="0" err="1">
                <a:solidFill>
                  <a:srgbClr val="7000BC"/>
                </a:solidFill>
              </a:rPr>
              <a:t>shuningdek</a:t>
            </a:r>
            <a:r>
              <a:rPr lang="en-US" sz="2750" b="1" dirty="0">
                <a:solidFill>
                  <a:srgbClr val="7000BC"/>
                </a:solidFill>
              </a:rPr>
              <a:t>, </a:t>
            </a:r>
            <a:r>
              <a:rPr lang="en-US" sz="2750" b="1" dirty="0" err="1">
                <a:solidFill>
                  <a:srgbClr val="7000BC"/>
                </a:solidFill>
              </a:rPr>
              <a:t>maktab</a:t>
            </a:r>
            <a:r>
              <a:rPr lang="en-US" sz="2750" b="1" dirty="0">
                <a:solidFill>
                  <a:srgbClr val="7000BC"/>
                </a:solidFill>
              </a:rPr>
              <a:t> </a:t>
            </a:r>
            <a:r>
              <a:rPr lang="en-US" sz="2750" b="1" dirty="0" err="1">
                <a:solidFill>
                  <a:srgbClr val="7000BC"/>
                </a:solidFill>
              </a:rPr>
              <a:t>dasturini</a:t>
            </a:r>
            <a:r>
              <a:rPr lang="en-US" sz="2750" b="1" dirty="0">
                <a:solidFill>
                  <a:srgbClr val="7000BC"/>
                </a:solidFill>
              </a:rPr>
              <a:t> </a:t>
            </a:r>
            <a:r>
              <a:rPr lang="en-US" sz="2750" b="1" dirty="0" err="1">
                <a:solidFill>
                  <a:srgbClr val="7000BC"/>
                </a:solidFill>
              </a:rPr>
              <a:t>kengaytirish</a:t>
            </a:r>
            <a:r>
              <a:rPr lang="en-US" sz="2750" b="1" dirty="0">
                <a:solidFill>
                  <a:srgbClr val="7000BC"/>
                </a:solidFill>
              </a:rPr>
              <a:t> </a:t>
            </a:r>
            <a:r>
              <a:rPr lang="en-US" sz="2750" b="1" dirty="0" err="1">
                <a:solidFill>
                  <a:srgbClr val="7000BC"/>
                </a:solidFill>
              </a:rPr>
              <a:t>hamda</a:t>
            </a:r>
            <a:r>
              <a:rPr lang="en-US" sz="2750" b="1" dirty="0">
                <a:solidFill>
                  <a:srgbClr val="7000BC"/>
                </a:solidFill>
              </a:rPr>
              <a:t> </a:t>
            </a:r>
            <a:r>
              <a:rPr lang="en-US" sz="2750" b="1" dirty="0" err="1">
                <a:solidFill>
                  <a:srgbClr val="7000BC"/>
                </a:solidFill>
              </a:rPr>
              <a:t>to'ldirish</a:t>
            </a:r>
            <a:r>
              <a:rPr lang="en-US" sz="2750" b="1" dirty="0">
                <a:solidFill>
                  <a:srgbClr val="7000BC"/>
                </a:solidFill>
              </a:rPr>
              <a:t> </a:t>
            </a:r>
            <a:r>
              <a:rPr lang="en-US" sz="2750" b="1" dirty="0" err="1">
                <a:solidFill>
                  <a:srgbClr val="7000BC"/>
                </a:solidFill>
              </a:rPr>
              <a:t>maqsadida</a:t>
            </a:r>
            <a:r>
              <a:rPr lang="en-US" sz="2750" b="1" dirty="0">
                <a:solidFill>
                  <a:srgbClr val="7000BC"/>
                </a:solidFill>
              </a:rPr>
              <a:t> </a:t>
            </a:r>
            <a:r>
              <a:rPr lang="en-US" sz="2750" b="1" dirty="0" err="1">
                <a:solidFill>
                  <a:srgbClr val="7000BC"/>
                </a:solidFill>
              </a:rPr>
              <a:t>amalga</a:t>
            </a:r>
            <a:r>
              <a:rPr lang="en-US" sz="2750" b="1" dirty="0">
                <a:solidFill>
                  <a:srgbClr val="7000BC"/>
                </a:solidFill>
              </a:rPr>
              <a:t> </a:t>
            </a:r>
            <a:r>
              <a:rPr lang="en-US" sz="2750" b="1" dirty="0" err="1">
                <a:solidFill>
                  <a:srgbClr val="7000BC"/>
                </a:solidFill>
              </a:rPr>
              <a:t>oshiriladigan</a:t>
            </a:r>
            <a:r>
              <a:rPr lang="en-US" sz="2750" b="1" dirty="0">
                <a:solidFill>
                  <a:srgbClr val="7000BC"/>
                </a:solidFill>
              </a:rPr>
              <a:t> </a:t>
            </a:r>
            <a:r>
              <a:rPr lang="en-US" sz="2750" b="1" dirty="0" err="1" smtClean="0">
                <a:solidFill>
                  <a:srgbClr val="7000BC"/>
                </a:solidFill>
              </a:rPr>
              <a:t>darsdan</a:t>
            </a:r>
            <a:r>
              <a:rPr lang="en-US" sz="2750" b="1" dirty="0" smtClean="0">
                <a:solidFill>
                  <a:srgbClr val="7000BC"/>
                </a:solidFill>
              </a:rPr>
              <a:t> </a:t>
            </a:r>
            <a:r>
              <a:rPr lang="en-US" sz="2750" b="1" dirty="0" err="1" smtClean="0">
                <a:solidFill>
                  <a:srgbClr val="7000BC"/>
                </a:solidFill>
              </a:rPr>
              <a:t>chetdagi</a:t>
            </a:r>
            <a:r>
              <a:rPr lang="en-US" sz="2750" b="1" dirty="0" smtClean="0">
                <a:solidFill>
                  <a:srgbClr val="7000BC"/>
                </a:solidFill>
              </a:rPr>
              <a:t> </a:t>
            </a:r>
            <a:r>
              <a:rPr lang="en-US" sz="2750" b="1" dirty="0" err="1">
                <a:solidFill>
                  <a:srgbClr val="7000BC"/>
                </a:solidFill>
              </a:rPr>
              <a:t>ko‘pchilik</a:t>
            </a:r>
            <a:r>
              <a:rPr lang="en-US" sz="2750" b="1" dirty="0">
                <a:solidFill>
                  <a:srgbClr val="7000BC"/>
                </a:solidFill>
              </a:rPr>
              <a:t> </a:t>
            </a:r>
            <a:r>
              <a:rPr lang="en-US" sz="2750" b="1" dirty="0" err="1">
                <a:solidFill>
                  <a:srgbClr val="7000BC"/>
                </a:solidFill>
              </a:rPr>
              <a:t>faoliyat</a:t>
            </a:r>
            <a:r>
              <a:rPr lang="en-US" sz="2750" b="1" dirty="0">
                <a:solidFill>
                  <a:srgbClr val="7000BC"/>
                </a:solidFill>
              </a:rPr>
              <a:t> </a:t>
            </a:r>
            <a:r>
              <a:rPr lang="en-US" sz="2750" b="1" dirty="0" err="1">
                <a:solidFill>
                  <a:srgbClr val="7000BC"/>
                </a:solidFill>
              </a:rPr>
              <a:t>shakli</a:t>
            </a:r>
            <a:r>
              <a:rPr lang="en-US" sz="2750" b="1" dirty="0">
                <a:solidFill>
                  <a:srgbClr val="7000BC"/>
                </a:solidFill>
              </a:rPr>
              <a:t> </a:t>
            </a:r>
            <a:r>
              <a:rPr lang="en-US" sz="2750" b="1" dirty="0" err="1">
                <a:solidFill>
                  <a:srgbClr val="7000BC"/>
                </a:solidFill>
              </a:rPr>
              <a:t>bo'lgan</a:t>
            </a:r>
            <a:r>
              <a:rPr lang="en-US" sz="2750" b="1" dirty="0">
                <a:solidFill>
                  <a:srgbClr val="7000BC"/>
                </a:solidFill>
              </a:rPr>
              <a:t> </a:t>
            </a:r>
            <a:r>
              <a:rPr lang="en-US" sz="2750" b="1" dirty="0" err="1">
                <a:solidFill>
                  <a:srgbClr val="7000BC"/>
                </a:solidFill>
              </a:rPr>
              <a:t>sinfdan</a:t>
            </a:r>
            <a:r>
              <a:rPr lang="en-US" sz="2750" b="1" dirty="0">
                <a:solidFill>
                  <a:srgbClr val="7000BC"/>
                </a:solidFill>
              </a:rPr>
              <a:t> </a:t>
            </a:r>
            <a:r>
              <a:rPr lang="en-US" sz="2750" b="1" dirty="0" err="1">
                <a:solidFill>
                  <a:srgbClr val="7000BC"/>
                </a:solidFill>
              </a:rPr>
              <a:t>tashqari</a:t>
            </a:r>
            <a:r>
              <a:rPr lang="en-US" sz="2750" b="1" dirty="0">
                <a:solidFill>
                  <a:srgbClr val="7000BC"/>
                </a:solidFill>
              </a:rPr>
              <a:t> </a:t>
            </a:r>
            <a:r>
              <a:rPr lang="en-US" sz="2750" b="1" dirty="0" err="1">
                <a:solidFill>
                  <a:srgbClr val="7000BC"/>
                </a:solidFill>
              </a:rPr>
              <a:t>ishlar</a:t>
            </a:r>
            <a:r>
              <a:rPr lang="en-US" sz="2750" b="1" dirty="0">
                <a:solidFill>
                  <a:srgbClr val="7000BC"/>
                </a:solidFill>
              </a:rPr>
              <a:t/>
            </a:r>
            <a:br>
              <a:rPr lang="en-US" sz="2750" b="1" dirty="0">
                <a:solidFill>
                  <a:srgbClr val="7000BC"/>
                </a:solidFill>
              </a:rPr>
            </a:br>
            <a:r>
              <a:rPr lang="en-US" sz="2750" b="1" dirty="0" err="1">
                <a:solidFill>
                  <a:srgbClr val="7000BC"/>
                </a:solidFill>
              </a:rPr>
              <a:t>nomini</a:t>
            </a:r>
            <a:r>
              <a:rPr lang="en-US" sz="2750" b="1" dirty="0">
                <a:solidFill>
                  <a:srgbClr val="7000BC"/>
                </a:solidFill>
              </a:rPr>
              <a:t> </a:t>
            </a:r>
            <a:r>
              <a:rPr lang="en-US" sz="2750" b="1" dirty="0" err="1">
                <a:solidFill>
                  <a:srgbClr val="7000BC"/>
                </a:solidFill>
              </a:rPr>
              <a:t>oladi</a:t>
            </a:r>
            <a:r>
              <a:rPr lang="en-US" sz="2750" b="1" dirty="0" smtClean="0">
                <a:solidFill>
                  <a:srgbClr val="7000BC"/>
                </a:solidFill>
              </a:rPr>
              <a:t>.</a:t>
            </a:r>
            <a:endParaRPr lang="ru-RU" sz="2750" dirty="0">
              <a:solidFill>
                <a:srgbClr val="7000BC"/>
              </a:solidFill>
            </a:endParaRPr>
          </a:p>
        </p:txBody>
      </p:sp>
    </p:spTree>
  </p:cSld>
  <p:clrMapOvr>
    <a:masterClrMapping/>
  </p:clrMapOvr>
  <p:transition>
    <p:cu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rtlCol="0">
            <a:normAutofit fontScale="90000"/>
          </a:bodyPr>
          <a:lstStyle/>
          <a:p>
            <a:pPr fontAlgn="auto">
              <a:spcAft>
                <a:spcPts val="0"/>
              </a:spcAft>
              <a:defRPr/>
            </a:pPr>
            <a:r>
              <a:rPr lang="en-US" b="1" dirty="0" err="1">
                <a:solidFill>
                  <a:srgbClr val="FF66FF"/>
                </a:solidFill>
              </a:rPr>
              <a:t>Sinfdan</a:t>
            </a:r>
            <a:r>
              <a:rPr lang="en-US" b="1" dirty="0">
                <a:solidFill>
                  <a:srgbClr val="FF66FF"/>
                </a:solidFill>
              </a:rPr>
              <a:t> </a:t>
            </a:r>
            <a:r>
              <a:rPr lang="en-US" b="1" dirty="0" err="1">
                <a:solidFill>
                  <a:srgbClr val="FF66FF"/>
                </a:solidFill>
              </a:rPr>
              <a:t>tashqari</a:t>
            </a:r>
            <a:r>
              <a:rPr lang="en-US" b="1" dirty="0">
                <a:solidFill>
                  <a:srgbClr val="FF66FF"/>
                </a:solidFill>
              </a:rPr>
              <a:t> </a:t>
            </a:r>
            <a:r>
              <a:rPr lang="en-US" b="1" dirty="0" err="1">
                <a:solidFill>
                  <a:srgbClr val="FF66FF"/>
                </a:solidFill>
              </a:rPr>
              <a:t>ishlarning</a:t>
            </a:r>
            <a:r>
              <a:rPr lang="en-US" b="1" dirty="0">
                <a:solidFill>
                  <a:srgbClr val="FF66FF"/>
                </a:solidFill>
              </a:rPr>
              <a:t> </a:t>
            </a:r>
            <a:r>
              <a:rPr lang="en-US" b="1" dirty="0" err="1" smtClean="0">
                <a:solidFill>
                  <a:srgbClr val="FF66FF"/>
                </a:solidFill>
              </a:rPr>
              <a:t>mazmuni</a:t>
            </a:r>
            <a:endParaRPr lang="ru-RU" dirty="0"/>
          </a:p>
        </p:txBody>
      </p:sp>
      <p:sp>
        <p:nvSpPr>
          <p:cNvPr id="3" name="Объект 2"/>
          <p:cNvSpPr>
            <a:spLocks noGrp="1"/>
          </p:cNvSpPr>
          <p:nvPr>
            <p:ph idx="1"/>
          </p:nvPr>
        </p:nvSpPr>
        <p:spPr/>
        <p:txBody>
          <a:bodyPr rtlCol="0">
            <a:normAutofit fontScale="77500" lnSpcReduction="20000"/>
          </a:bodyPr>
          <a:lstStyle/>
          <a:p>
            <a:pPr marL="0" indent="0" algn="just" fontAlgn="auto">
              <a:spcAft>
                <a:spcPts val="0"/>
              </a:spcAft>
              <a:buFont typeface="Arial" pitchFamily="34" charset="0"/>
              <a:buNone/>
              <a:defRPr/>
            </a:pPr>
            <a:r>
              <a:rPr lang="en-US" b="1" dirty="0" err="1">
                <a:solidFill>
                  <a:srgbClr val="7000BC"/>
                </a:solidFill>
              </a:rPr>
              <a:t>Tabiatshunoslik</a:t>
            </a:r>
            <a:r>
              <a:rPr lang="en-US" b="1" dirty="0">
                <a:solidFill>
                  <a:srgbClr val="7000BC"/>
                </a:solidFill>
              </a:rPr>
              <a:t> </a:t>
            </a:r>
            <a:r>
              <a:rPr lang="en-US" b="1" dirty="0" err="1" smtClean="0">
                <a:solidFill>
                  <a:srgbClr val="7000BC"/>
                </a:solidFill>
              </a:rPr>
              <a:t>bo'yicha</a:t>
            </a:r>
            <a:r>
              <a:rPr lang="en-US" b="1" dirty="0">
                <a:solidFill>
                  <a:srgbClr val="7000BC"/>
                </a:solidFill>
              </a:rPr>
              <a:t> </a:t>
            </a:r>
            <a:r>
              <a:rPr lang="en-US" b="1" dirty="0" err="1" smtClean="0">
                <a:solidFill>
                  <a:srgbClr val="7000BC"/>
                </a:solidFill>
              </a:rPr>
              <a:t>sinfdan</a:t>
            </a:r>
            <a:r>
              <a:rPr lang="en-US" b="1" dirty="0" smtClean="0">
                <a:solidFill>
                  <a:srgbClr val="7000BC"/>
                </a:solidFill>
              </a:rPr>
              <a:t> </a:t>
            </a:r>
            <a:r>
              <a:rPr lang="en-US" b="1" dirty="0" err="1">
                <a:solidFill>
                  <a:srgbClr val="7000BC"/>
                </a:solidFill>
              </a:rPr>
              <a:t>tashqari</a:t>
            </a:r>
            <a:r>
              <a:rPr lang="en-US" b="1" dirty="0">
                <a:solidFill>
                  <a:srgbClr val="7000BC"/>
                </a:solidFill>
              </a:rPr>
              <a:t> </a:t>
            </a:r>
            <a:r>
              <a:rPr lang="en-US" b="1" dirty="0" err="1">
                <a:solidFill>
                  <a:srgbClr val="7000BC"/>
                </a:solidFill>
              </a:rPr>
              <a:t>ishlarga</a:t>
            </a:r>
            <a:r>
              <a:rPr lang="en-US" b="1" dirty="0">
                <a:solidFill>
                  <a:srgbClr val="7000BC"/>
                </a:solidFill>
              </a:rPr>
              <a:t> </a:t>
            </a:r>
            <a:r>
              <a:rPr lang="en-US" b="1" dirty="0" err="1">
                <a:solidFill>
                  <a:srgbClr val="7000BC"/>
                </a:solidFill>
              </a:rPr>
              <a:t>tabiatni</a:t>
            </a:r>
            <a:r>
              <a:rPr lang="en-US" b="1" dirty="0">
                <a:solidFill>
                  <a:srgbClr val="7000BC"/>
                </a:solidFill>
              </a:rPr>
              <a:t> </a:t>
            </a:r>
            <a:r>
              <a:rPr lang="en-US" b="1" dirty="0" err="1">
                <a:solidFill>
                  <a:srgbClr val="7000BC"/>
                </a:solidFill>
              </a:rPr>
              <a:t>o'rganish</a:t>
            </a:r>
            <a:r>
              <a:rPr lang="en-US" b="1" dirty="0">
                <a:solidFill>
                  <a:srgbClr val="7000BC"/>
                </a:solidFill>
              </a:rPr>
              <a:t> </a:t>
            </a:r>
            <a:r>
              <a:rPr lang="en-US" b="1" dirty="0" err="1">
                <a:solidFill>
                  <a:srgbClr val="7000BC"/>
                </a:solidFill>
              </a:rPr>
              <a:t>va</a:t>
            </a:r>
            <a:r>
              <a:rPr lang="en-US" b="1" dirty="0">
                <a:solidFill>
                  <a:srgbClr val="7000BC"/>
                </a:solidFill>
              </a:rPr>
              <a:t> </a:t>
            </a:r>
            <a:r>
              <a:rPr lang="en-US" b="1" dirty="0" err="1">
                <a:solidFill>
                  <a:srgbClr val="7000BC"/>
                </a:solidFill>
              </a:rPr>
              <a:t>muhofaza</a:t>
            </a:r>
            <a:r>
              <a:rPr lang="en-US" b="1" dirty="0">
                <a:solidFill>
                  <a:srgbClr val="7000BC"/>
                </a:solidFill>
              </a:rPr>
              <a:t> </a:t>
            </a:r>
            <a:r>
              <a:rPr lang="en-US" b="1" dirty="0" err="1" smtClean="0">
                <a:solidFill>
                  <a:srgbClr val="7000BC"/>
                </a:solidFill>
              </a:rPr>
              <a:t>qilish</a:t>
            </a:r>
            <a:r>
              <a:rPr lang="en-US" b="1" dirty="0" smtClean="0">
                <a:solidFill>
                  <a:srgbClr val="7000BC"/>
                </a:solidFill>
              </a:rPr>
              <a:t> </a:t>
            </a:r>
            <a:r>
              <a:rPr lang="en-US" b="1" dirty="0" err="1" smtClean="0">
                <a:solidFill>
                  <a:srgbClr val="7000BC"/>
                </a:solidFill>
              </a:rPr>
              <a:t>o'simliklarni</a:t>
            </a:r>
            <a:r>
              <a:rPr lang="en-US" b="1" dirty="0" smtClean="0">
                <a:solidFill>
                  <a:srgbClr val="7000BC"/>
                </a:solidFill>
              </a:rPr>
              <a:t> </a:t>
            </a:r>
            <a:r>
              <a:rPr lang="en-US" b="1" dirty="0" err="1">
                <a:solidFill>
                  <a:srgbClr val="7000BC"/>
                </a:solidFill>
              </a:rPr>
              <a:t>o'stirish</a:t>
            </a:r>
            <a:r>
              <a:rPr lang="en-US" b="1" dirty="0">
                <a:solidFill>
                  <a:srgbClr val="7000BC"/>
                </a:solidFill>
              </a:rPr>
              <a:t>, </a:t>
            </a:r>
            <a:r>
              <a:rPr lang="en-US" b="1" dirty="0" err="1">
                <a:solidFill>
                  <a:srgbClr val="7000BC"/>
                </a:solidFill>
              </a:rPr>
              <a:t>hayvonlarni</a:t>
            </a:r>
            <a:r>
              <a:rPr lang="en-US" b="1" dirty="0">
                <a:solidFill>
                  <a:srgbClr val="7000BC"/>
                </a:solidFill>
              </a:rPr>
              <a:t> </a:t>
            </a:r>
            <a:r>
              <a:rPr lang="en-US" b="1" dirty="0" err="1">
                <a:solidFill>
                  <a:srgbClr val="7000BC"/>
                </a:solidFill>
              </a:rPr>
              <a:t>parvarish</a:t>
            </a:r>
            <a:r>
              <a:rPr lang="en-US" b="1" dirty="0">
                <a:solidFill>
                  <a:srgbClr val="7000BC"/>
                </a:solidFill>
              </a:rPr>
              <a:t> </a:t>
            </a:r>
            <a:r>
              <a:rPr lang="en-US" b="1" dirty="0" err="1">
                <a:solidFill>
                  <a:srgbClr val="7000BC"/>
                </a:solidFill>
              </a:rPr>
              <a:t>qilish</a:t>
            </a:r>
            <a:r>
              <a:rPr lang="en-US" b="1" dirty="0">
                <a:solidFill>
                  <a:srgbClr val="7000BC"/>
                </a:solidFill>
              </a:rPr>
              <a:t> </a:t>
            </a:r>
            <a:r>
              <a:rPr lang="en-US" b="1" dirty="0" err="1">
                <a:solidFill>
                  <a:srgbClr val="7000BC"/>
                </a:solidFill>
              </a:rPr>
              <a:t>bilan</a:t>
            </a:r>
            <a:r>
              <a:rPr lang="en-US" b="1" dirty="0">
                <a:solidFill>
                  <a:srgbClr val="7000BC"/>
                </a:solidFill>
              </a:rPr>
              <a:t> </a:t>
            </a:r>
            <a:r>
              <a:rPr lang="en-US" b="1" dirty="0" err="1">
                <a:solidFill>
                  <a:srgbClr val="7000BC"/>
                </a:solidFill>
              </a:rPr>
              <a:t>bog'li</a:t>
            </a:r>
            <a:r>
              <a:rPr lang="en-US" b="1" dirty="0">
                <a:solidFill>
                  <a:srgbClr val="7000BC"/>
                </a:solidFill>
              </a:rPr>
              <a:t/>
            </a:r>
            <a:br>
              <a:rPr lang="en-US" b="1" dirty="0">
                <a:solidFill>
                  <a:srgbClr val="7000BC"/>
                </a:solidFill>
              </a:rPr>
            </a:br>
            <a:r>
              <a:rPr lang="en-US" b="1" dirty="0" err="1">
                <a:solidFill>
                  <a:srgbClr val="7000BC"/>
                </a:solidFill>
              </a:rPr>
              <a:t>bo'lgan</a:t>
            </a:r>
            <a:r>
              <a:rPr lang="en-US" b="1" dirty="0">
                <a:solidFill>
                  <a:srgbClr val="7000BC"/>
                </a:solidFill>
              </a:rPr>
              <a:t> </a:t>
            </a:r>
            <a:r>
              <a:rPr lang="en-US" b="1" dirty="0" err="1">
                <a:solidFill>
                  <a:srgbClr val="7000BC"/>
                </a:solidFill>
              </a:rPr>
              <a:t>xilma-xil</a:t>
            </a:r>
            <a:r>
              <a:rPr lang="en-US" b="1" dirty="0">
                <a:solidFill>
                  <a:srgbClr val="7000BC"/>
                </a:solidFill>
              </a:rPr>
              <a:t> </a:t>
            </a:r>
            <a:r>
              <a:rPr lang="en-US" b="1" dirty="0" err="1">
                <a:solidFill>
                  <a:srgbClr val="7000BC"/>
                </a:solidFill>
              </a:rPr>
              <a:t>mashg'ulotlar</a:t>
            </a:r>
            <a:r>
              <a:rPr lang="en-US" b="1" dirty="0">
                <a:solidFill>
                  <a:srgbClr val="7000BC"/>
                </a:solidFill>
              </a:rPr>
              <a:t> </a:t>
            </a:r>
            <a:r>
              <a:rPr lang="en-US" b="1" dirty="0" err="1">
                <a:solidFill>
                  <a:srgbClr val="7000BC"/>
                </a:solidFill>
              </a:rPr>
              <a:t>kiradi</a:t>
            </a:r>
            <a:r>
              <a:rPr lang="en-US" b="1" dirty="0">
                <a:solidFill>
                  <a:srgbClr val="7000BC"/>
                </a:solidFill>
              </a:rPr>
              <a:t>. </a:t>
            </a:r>
            <a:r>
              <a:rPr lang="en-US" b="1" dirty="0" smtClean="0">
                <a:solidFill>
                  <a:srgbClr val="7000BC"/>
                </a:solidFill>
              </a:rPr>
              <a:t>Bu </a:t>
            </a:r>
            <a:r>
              <a:rPr lang="en-US" b="1" dirty="0" err="1" smtClean="0">
                <a:solidFill>
                  <a:srgbClr val="7000BC"/>
                </a:solidFill>
              </a:rPr>
              <a:t>mashg'ulotlar</a:t>
            </a:r>
            <a:r>
              <a:rPr lang="en-US" b="1" dirty="0" smtClean="0">
                <a:solidFill>
                  <a:srgbClr val="7000BC"/>
                </a:solidFill>
              </a:rPr>
              <a:t> </a:t>
            </a:r>
            <a:r>
              <a:rPr lang="en-US" b="1" dirty="0" err="1" smtClean="0">
                <a:solidFill>
                  <a:srgbClr val="7000BC"/>
                </a:solidFill>
              </a:rPr>
              <a:t>darslari</a:t>
            </a:r>
            <a:r>
              <a:rPr lang="en-US" b="1" dirty="0" smtClean="0">
                <a:solidFill>
                  <a:srgbClr val="7000BC"/>
                </a:solidFill>
              </a:rPr>
              <a:t> </a:t>
            </a:r>
            <a:r>
              <a:rPr lang="en-US" b="1" dirty="0" err="1" smtClean="0">
                <a:solidFill>
                  <a:srgbClr val="7000BC"/>
                </a:solidFill>
              </a:rPr>
              <a:t>takrorlamasligi</a:t>
            </a:r>
            <a:r>
              <a:rPr lang="en-US" b="1" dirty="0" smtClean="0">
                <a:solidFill>
                  <a:srgbClr val="7000BC"/>
                </a:solidFill>
              </a:rPr>
              <a:t> </a:t>
            </a:r>
            <a:r>
              <a:rPr lang="en-US" b="1" dirty="0" err="1">
                <a:solidFill>
                  <a:srgbClr val="7000BC"/>
                </a:solidFill>
              </a:rPr>
              <a:t>va</a:t>
            </a:r>
            <a:r>
              <a:rPr lang="en-US" b="1" dirty="0">
                <a:solidFill>
                  <a:srgbClr val="7000BC"/>
                </a:solidFill>
              </a:rPr>
              <a:t> </a:t>
            </a:r>
            <a:r>
              <a:rPr lang="en-US" b="1" dirty="0" err="1">
                <a:solidFill>
                  <a:srgbClr val="7000BC"/>
                </a:solidFill>
              </a:rPr>
              <a:t>faqat</a:t>
            </a:r>
            <a:r>
              <a:rPr lang="en-US" b="1" dirty="0">
                <a:solidFill>
                  <a:srgbClr val="7000BC"/>
                </a:solidFill>
              </a:rPr>
              <a:t> </a:t>
            </a:r>
            <a:r>
              <a:rPr lang="en-US" b="1" dirty="0" err="1">
                <a:solidFill>
                  <a:srgbClr val="7000BC"/>
                </a:solidFill>
              </a:rPr>
              <a:t>darslarda</a:t>
            </a:r>
            <a:r>
              <a:rPr lang="en-US" b="1" dirty="0">
                <a:solidFill>
                  <a:srgbClr val="7000BC"/>
                </a:solidFill>
              </a:rPr>
              <a:t> </a:t>
            </a:r>
            <a:r>
              <a:rPr lang="en-US" b="1" dirty="0" err="1">
                <a:solidFill>
                  <a:srgbClr val="7000BC"/>
                </a:solidFill>
              </a:rPr>
              <a:t>olingan</a:t>
            </a:r>
            <a:r>
              <a:rPr lang="en-US" b="1" dirty="0">
                <a:solidFill>
                  <a:srgbClr val="7000BC"/>
                </a:solidFill>
              </a:rPr>
              <a:t> </a:t>
            </a:r>
            <a:r>
              <a:rPr lang="en-US" b="1" dirty="0" err="1">
                <a:solidFill>
                  <a:srgbClr val="7000BC"/>
                </a:solidFill>
              </a:rPr>
              <a:t>bilimlaiga</a:t>
            </a:r>
            <a:r>
              <a:rPr lang="en-US" b="1" dirty="0">
                <a:solidFill>
                  <a:srgbClr val="7000BC"/>
                </a:solidFill>
              </a:rPr>
              <a:t> </a:t>
            </a:r>
            <a:r>
              <a:rPr lang="en-US" b="1" dirty="0" err="1">
                <a:solidFill>
                  <a:srgbClr val="7000BC"/>
                </a:solidFill>
              </a:rPr>
              <a:t>asoslanishi</a:t>
            </a:r>
            <a:r>
              <a:rPr lang="en-US" b="1" dirty="0">
                <a:solidFill>
                  <a:srgbClr val="7000BC"/>
                </a:solidFill>
              </a:rPr>
              <a:t> </a:t>
            </a:r>
            <a:r>
              <a:rPr lang="en-US" b="1" dirty="0" err="1" smtClean="0">
                <a:solidFill>
                  <a:srgbClr val="7000BC"/>
                </a:solidFill>
              </a:rPr>
              <a:t>kerak</a:t>
            </a:r>
            <a:r>
              <a:rPr lang="en-US" b="1" dirty="0" smtClean="0">
                <a:solidFill>
                  <a:srgbClr val="7000BC"/>
                </a:solidFill>
              </a:rPr>
              <a:t>. </a:t>
            </a:r>
            <a:r>
              <a:rPr lang="en-US" b="1" dirty="0" err="1" smtClean="0">
                <a:solidFill>
                  <a:srgbClr val="7000BC"/>
                </a:solidFill>
              </a:rPr>
              <a:t>Bolalar</a:t>
            </a:r>
            <a:r>
              <a:rPr lang="en-US" b="1" dirty="0" smtClean="0">
                <a:solidFill>
                  <a:srgbClr val="7000BC"/>
                </a:solidFill>
              </a:rPr>
              <a:t> </a:t>
            </a:r>
            <a:r>
              <a:rPr lang="en-US" b="1" dirty="0" err="1">
                <a:solidFill>
                  <a:srgbClr val="7000BC"/>
                </a:solidFill>
              </a:rPr>
              <a:t>e’tiborini</a:t>
            </a:r>
            <a:r>
              <a:rPr lang="en-US" b="1" dirty="0">
                <a:solidFill>
                  <a:srgbClr val="7000BC"/>
                </a:solidFill>
              </a:rPr>
              <a:t> </a:t>
            </a:r>
            <a:r>
              <a:rPr lang="en-US" b="1" dirty="0" err="1">
                <a:solidFill>
                  <a:srgbClr val="7000BC"/>
                </a:solidFill>
              </a:rPr>
              <a:t>tabiat</a:t>
            </a:r>
            <a:r>
              <a:rPr lang="en-US" b="1" dirty="0">
                <a:solidFill>
                  <a:srgbClr val="7000BC"/>
                </a:solidFill>
              </a:rPr>
              <a:t>, </a:t>
            </a:r>
            <a:r>
              <a:rPr lang="en-US" b="1" dirty="0" err="1">
                <a:solidFill>
                  <a:srgbClr val="7000BC"/>
                </a:solidFill>
              </a:rPr>
              <a:t>shuningdek</a:t>
            </a:r>
            <a:r>
              <a:rPr lang="en-US" b="1" dirty="0">
                <a:solidFill>
                  <a:srgbClr val="7000BC"/>
                </a:solidFill>
              </a:rPr>
              <a:t>, </a:t>
            </a:r>
            <a:r>
              <a:rPr lang="en-US" b="1" dirty="0" err="1">
                <a:solidFill>
                  <a:srgbClr val="7000BC"/>
                </a:solidFill>
              </a:rPr>
              <a:t>maktab</a:t>
            </a:r>
            <a:r>
              <a:rPr lang="en-US" b="1" dirty="0">
                <a:solidFill>
                  <a:srgbClr val="7000BC"/>
                </a:solidFill>
              </a:rPr>
              <a:t> </a:t>
            </a:r>
            <a:r>
              <a:rPr lang="en-US" b="1" dirty="0" err="1">
                <a:solidFill>
                  <a:srgbClr val="7000BC"/>
                </a:solidFill>
              </a:rPr>
              <a:t>jonli</a:t>
            </a:r>
            <a:r>
              <a:rPr lang="en-US" b="1" dirty="0">
                <a:solidFill>
                  <a:srgbClr val="7000BC"/>
                </a:solidFill>
              </a:rPr>
              <a:t> </a:t>
            </a:r>
            <a:r>
              <a:rPr lang="en-US" b="1" dirty="0" err="1" smtClean="0">
                <a:solidFill>
                  <a:srgbClr val="7000BC"/>
                </a:solidFill>
              </a:rPr>
              <a:t>burchagi</a:t>
            </a:r>
            <a:r>
              <a:rPr lang="en-US" b="1" dirty="0">
                <a:solidFill>
                  <a:srgbClr val="7000BC"/>
                </a:solidFill>
              </a:rPr>
              <a:t> </a:t>
            </a:r>
            <a:r>
              <a:rPr lang="en-US" b="1" dirty="0" err="1" smtClean="0">
                <a:solidFill>
                  <a:srgbClr val="7000BC"/>
                </a:solidFill>
              </a:rPr>
              <a:t>o'quv-tajriba</a:t>
            </a:r>
            <a:r>
              <a:rPr lang="en-US" b="1" dirty="0" smtClean="0">
                <a:solidFill>
                  <a:srgbClr val="7000BC"/>
                </a:solidFill>
              </a:rPr>
              <a:t> </a:t>
            </a:r>
            <a:r>
              <a:rPr lang="en-US" b="1" dirty="0" err="1">
                <a:solidFill>
                  <a:srgbClr val="7000BC"/>
                </a:solidFill>
              </a:rPr>
              <a:t>maydonidagi</a:t>
            </a:r>
            <a:r>
              <a:rPr lang="en-US" b="1" dirty="0">
                <a:solidFill>
                  <a:srgbClr val="7000BC"/>
                </a:solidFill>
              </a:rPr>
              <a:t> </a:t>
            </a:r>
            <a:r>
              <a:rPr lang="en-US" b="1" dirty="0" err="1">
                <a:solidFill>
                  <a:srgbClr val="7000BC"/>
                </a:solidFill>
              </a:rPr>
              <a:t>kuzatishlarga</a:t>
            </a:r>
            <a:r>
              <a:rPr lang="en-US" b="1" dirty="0">
                <a:solidFill>
                  <a:srgbClr val="7000BC"/>
                </a:solidFill>
              </a:rPr>
              <a:t> </a:t>
            </a:r>
            <a:r>
              <a:rPr lang="en-US" b="1" dirty="0" err="1">
                <a:solidFill>
                  <a:srgbClr val="7000BC"/>
                </a:solidFill>
              </a:rPr>
              <a:t>qaratmoq</a:t>
            </a:r>
            <a:r>
              <a:rPr lang="en-US" b="1" dirty="0">
                <a:solidFill>
                  <a:srgbClr val="7000BC"/>
                </a:solidFill>
              </a:rPr>
              <a:t>; </a:t>
            </a:r>
            <a:r>
              <a:rPr lang="en-US" b="1" dirty="0" err="1">
                <a:solidFill>
                  <a:srgbClr val="7000BC"/>
                </a:solidFill>
              </a:rPr>
              <a:t>ko'cha</a:t>
            </a:r>
            <a:r>
              <a:rPr lang="en-US" b="1" dirty="0">
                <a:solidFill>
                  <a:srgbClr val="7000BC"/>
                </a:solidFill>
              </a:rPr>
              <a:t>  </a:t>
            </a:r>
            <a:r>
              <a:rPr lang="en-US" b="1" dirty="0" err="1" smtClean="0">
                <a:solidFill>
                  <a:srgbClr val="7000BC"/>
                </a:solidFill>
              </a:rPr>
              <a:t>maktabni</a:t>
            </a:r>
            <a:r>
              <a:rPr lang="en-US" b="1" dirty="0" smtClean="0">
                <a:solidFill>
                  <a:srgbClr val="7000BC"/>
                </a:solidFill>
              </a:rPr>
              <a:t> </a:t>
            </a:r>
            <a:r>
              <a:rPr lang="en-US" b="1" dirty="0" err="1">
                <a:solidFill>
                  <a:srgbClr val="7000BC"/>
                </a:solidFill>
              </a:rPr>
              <a:t>ko'kalamzorlashtirish</a:t>
            </a:r>
            <a:r>
              <a:rPr lang="en-US" b="1" dirty="0">
                <a:solidFill>
                  <a:srgbClr val="7000BC"/>
                </a:solidFill>
              </a:rPr>
              <a:t>, </a:t>
            </a:r>
            <a:r>
              <a:rPr lang="en-US" b="1" dirty="0" err="1">
                <a:solidFill>
                  <a:srgbClr val="7000BC"/>
                </a:solidFill>
              </a:rPr>
              <a:t>qushlami</a:t>
            </a:r>
            <a:r>
              <a:rPr lang="en-US" b="1" dirty="0">
                <a:solidFill>
                  <a:srgbClr val="7000BC"/>
                </a:solidFill>
              </a:rPr>
              <a:t> </a:t>
            </a:r>
            <a:r>
              <a:rPr lang="en-US" b="1" dirty="0" err="1">
                <a:solidFill>
                  <a:srgbClr val="7000BC"/>
                </a:solidFill>
              </a:rPr>
              <a:t>muhofaza</a:t>
            </a:r>
            <a:r>
              <a:rPr lang="en-US" b="1" dirty="0">
                <a:solidFill>
                  <a:srgbClr val="7000BC"/>
                </a:solidFill>
              </a:rPr>
              <a:t> </a:t>
            </a:r>
            <a:r>
              <a:rPr lang="en-US" b="1" dirty="0" err="1">
                <a:solidFill>
                  <a:srgbClr val="7000BC"/>
                </a:solidFill>
              </a:rPr>
              <a:t>qilish</a:t>
            </a:r>
            <a:r>
              <a:rPr lang="en-US" b="1" dirty="0">
                <a:solidFill>
                  <a:srgbClr val="7000BC"/>
                </a:solidFill>
              </a:rPr>
              <a:t> </a:t>
            </a:r>
            <a:r>
              <a:rPr lang="en-US" b="1" dirty="0" err="1">
                <a:solidFill>
                  <a:srgbClr val="7000BC"/>
                </a:solidFill>
              </a:rPr>
              <a:t>va</a:t>
            </a:r>
            <a:r>
              <a:rPr lang="en-US" b="1" dirty="0">
                <a:solidFill>
                  <a:srgbClr val="7000BC"/>
                </a:solidFill>
              </a:rPr>
              <a:t> </a:t>
            </a:r>
            <a:r>
              <a:rPr lang="en-US" b="1" dirty="0" err="1" smtClean="0">
                <a:solidFill>
                  <a:srgbClr val="7000BC"/>
                </a:solidFill>
              </a:rPr>
              <a:t>qishloq</a:t>
            </a:r>
            <a:r>
              <a:rPr lang="en-US" b="1" dirty="0" smtClean="0">
                <a:solidFill>
                  <a:srgbClr val="7000BC"/>
                </a:solidFill>
              </a:rPr>
              <a:t> </a:t>
            </a:r>
            <a:r>
              <a:rPr lang="en-US" b="1" dirty="0" err="1" smtClean="0">
                <a:solidFill>
                  <a:srgbClr val="7000BC"/>
                </a:solidFill>
              </a:rPr>
              <a:t>xo'jaligi</a:t>
            </a:r>
            <a:r>
              <a:rPr lang="en-US" b="1" dirty="0" smtClean="0">
                <a:solidFill>
                  <a:srgbClr val="7000BC"/>
                </a:solidFill>
              </a:rPr>
              <a:t> </a:t>
            </a:r>
            <a:r>
              <a:rPr lang="en-US" b="1" dirty="0" err="1">
                <a:solidFill>
                  <a:srgbClr val="7000BC"/>
                </a:solidFill>
              </a:rPr>
              <a:t>zararkunandalariga</a:t>
            </a:r>
            <a:r>
              <a:rPr lang="en-US" b="1" dirty="0">
                <a:solidFill>
                  <a:srgbClr val="7000BC"/>
                </a:solidFill>
              </a:rPr>
              <a:t> </a:t>
            </a:r>
            <a:r>
              <a:rPr lang="en-US" b="1" dirty="0" err="1">
                <a:solidFill>
                  <a:srgbClr val="7000BC"/>
                </a:solidFill>
              </a:rPr>
              <a:t>qarshi</a:t>
            </a:r>
            <a:r>
              <a:rPr lang="en-US" b="1" dirty="0">
                <a:solidFill>
                  <a:srgbClr val="7000BC"/>
                </a:solidFill>
              </a:rPr>
              <a:t> </a:t>
            </a:r>
            <a:r>
              <a:rPr lang="en-US" b="1" dirty="0" err="1">
                <a:solidFill>
                  <a:srgbClr val="7000BC"/>
                </a:solidFill>
              </a:rPr>
              <a:t>kurash</a:t>
            </a:r>
            <a:r>
              <a:rPr lang="en-US" b="1" dirty="0">
                <a:solidFill>
                  <a:srgbClr val="7000BC"/>
                </a:solidFill>
              </a:rPr>
              <a:t> </a:t>
            </a:r>
            <a:r>
              <a:rPr lang="en-US" b="1" dirty="0" err="1">
                <a:solidFill>
                  <a:srgbClr val="7000BC"/>
                </a:solidFill>
              </a:rPr>
              <a:t>bo'yicha</a:t>
            </a:r>
            <a:r>
              <a:rPr lang="en-US" b="1" dirty="0">
                <a:solidFill>
                  <a:srgbClr val="7000BC"/>
                </a:solidFill>
              </a:rPr>
              <a:t> </a:t>
            </a:r>
            <a:r>
              <a:rPr lang="en-US" b="1" dirty="0" err="1" smtClean="0">
                <a:solidFill>
                  <a:srgbClr val="7000BC"/>
                </a:solidFill>
              </a:rPr>
              <a:t>ijtimoiy-foydali</a:t>
            </a:r>
            <a:r>
              <a:rPr lang="en-US" b="1" dirty="0" smtClean="0">
                <a:solidFill>
                  <a:srgbClr val="7000BC"/>
                </a:solidFill>
              </a:rPr>
              <a:t> </a:t>
            </a:r>
            <a:r>
              <a:rPr lang="en-US" b="1" dirty="0" err="1" smtClean="0">
                <a:solidFill>
                  <a:srgbClr val="7000BC"/>
                </a:solidFill>
              </a:rPr>
              <a:t>mehnatni</a:t>
            </a:r>
            <a:r>
              <a:rPr lang="en-US" b="1" dirty="0" smtClean="0">
                <a:solidFill>
                  <a:srgbClr val="7000BC"/>
                </a:solidFill>
              </a:rPr>
              <a:t> </a:t>
            </a:r>
            <a:r>
              <a:rPr lang="en-US" b="1" dirty="0" err="1">
                <a:solidFill>
                  <a:srgbClr val="7000BC"/>
                </a:solidFill>
              </a:rPr>
              <a:t>tashkil</a:t>
            </a:r>
            <a:r>
              <a:rPr lang="en-US" b="1" dirty="0">
                <a:solidFill>
                  <a:srgbClr val="7000BC"/>
                </a:solidFill>
              </a:rPr>
              <a:t> </a:t>
            </a:r>
            <a:r>
              <a:rPr lang="en-US" b="1" dirty="0" err="1">
                <a:solidFill>
                  <a:srgbClr val="7000BC"/>
                </a:solidFill>
              </a:rPr>
              <a:t>qilmoq</a:t>
            </a:r>
            <a:r>
              <a:rPr lang="en-US" b="1" dirty="0">
                <a:solidFill>
                  <a:srgbClr val="7000BC"/>
                </a:solidFill>
              </a:rPr>
              <a:t> </a:t>
            </a:r>
            <a:r>
              <a:rPr lang="en-US" b="1" dirty="0" err="1">
                <a:solidFill>
                  <a:srgbClr val="7000BC"/>
                </a:solidFill>
              </a:rPr>
              <a:t>lozim</a:t>
            </a:r>
            <a:r>
              <a:rPr lang="en-US" b="1" dirty="0">
                <a:solidFill>
                  <a:srgbClr val="7000BC"/>
                </a:solidFill>
              </a:rPr>
              <a:t>. </a:t>
            </a:r>
            <a:r>
              <a:rPr lang="en-US" b="1" dirty="0" err="1">
                <a:solidFill>
                  <a:srgbClr val="7000BC"/>
                </a:solidFill>
              </a:rPr>
              <a:t>Tabiatdagi</a:t>
            </a:r>
            <a:r>
              <a:rPr lang="en-US" b="1" dirty="0">
                <a:solidFill>
                  <a:srgbClr val="7000BC"/>
                </a:solidFill>
              </a:rPr>
              <a:t> </a:t>
            </a:r>
            <a:r>
              <a:rPr lang="en-US" b="1" dirty="0" err="1">
                <a:solidFill>
                  <a:srgbClr val="7000BC"/>
                </a:solidFill>
              </a:rPr>
              <a:t>amaliy</a:t>
            </a:r>
            <a:r>
              <a:rPr lang="en-US" b="1" dirty="0">
                <a:solidFill>
                  <a:srgbClr val="7000BC"/>
                </a:solidFill>
              </a:rPr>
              <a:t> </a:t>
            </a:r>
            <a:r>
              <a:rPr lang="en-US" b="1" dirty="0" err="1">
                <a:solidFill>
                  <a:srgbClr val="7000BC"/>
                </a:solidFill>
              </a:rPr>
              <a:t>ishlar</a:t>
            </a:r>
            <a:r>
              <a:rPr lang="en-US" b="1" dirty="0">
                <a:solidFill>
                  <a:srgbClr val="7000BC"/>
                </a:solidFill>
              </a:rPr>
              <a:t> </a:t>
            </a:r>
            <a:r>
              <a:rPr lang="en-US" b="1" dirty="0" err="1" smtClean="0">
                <a:solidFill>
                  <a:srgbClr val="7000BC"/>
                </a:solidFill>
              </a:rPr>
              <a:t>kuzatishl</a:t>
            </a:r>
            <a:r>
              <a:rPr lang="en-US" b="1" dirty="0" smtClean="0">
                <a:solidFill>
                  <a:srgbClr val="7000BC"/>
                </a:solidFill>
              </a:rPr>
              <a:t>; </a:t>
            </a:r>
            <a:r>
              <a:rPr lang="en-US" b="1" dirty="0" err="1" smtClean="0">
                <a:solidFill>
                  <a:srgbClr val="7000BC"/>
                </a:solidFill>
              </a:rPr>
              <a:t>va</a:t>
            </a:r>
            <a:r>
              <a:rPr lang="en-US" b="1" dirty="0" smtClean="0">
                <a:solidFill>
                  <a:srgbClr val="7000BC"/>
                </a:solidFill>
              </a:rPr>
              <a:t> </a:t>
            </a:r>
            <a:r>
              <a:rPr lang="en-US" b="1" dirty="0" err="1">
                <a:solidFill>
                  <a:srgbClr val="7000BC"/>
                </a:solidFill>
              </a:rPr>
              <a:t>tegishli</a:t>
            </a:r>
            <a:r>
              <a:rPr lang="en-US" b="1" dirty="0">
                <a:solidFill>
                  <a:srgbClr val="7000BC"/>
                </a:solidFill>
              </a:rPr>
              <a:t> </a:t>
            </a:r>
            <a:r>
              <a:rPr lang="en-US" b="1" dirty="0" err="1">
                <a:solidFill>
                  <a:srgbClr val="7000BC"/>
                </a:solidFill>
              </a:rPr>
              <a:t>kitoblami</a:t>
            </a:r>
            <a:r>
              <a:rPr lang="en-US" b="1" dirty="0">
                <a:solidFill>
                  <a:srgbClr val="7000BC"/>
                </a:solidFill>
              </a:rPr>
              <a:t> </a:t>
            </a:r>
            <a:r>
              <a:rPr lang="en-US" b="1" dirty="0" err="1">
                <a:solidFill>
                  <a:srgbClr val="7000BC"/>
                </a:solidFill>
              </a:rPr>
              <a:t>o'qish</a:t>
            </a:r>
            <a:r>
              <a:rPr lang="en-US" b="1" dirty="0">
                <a:solidFill>
                  <a:srgbClr val="7000BC"/>
                </a:solidFill>
              </a:rPr>
              <a:t> </a:t>
            </a:r>
            <a:r>
              <a:rPr lang="en-US" b="1" dirty="0" err="1">
                <a:solidFill>
                  <a:srgbClr val="7000BC"/>
                </a:solidFill>
              </a:rPr>
              <a:t>bilan</a:t>
            </a:r>
            <a:r>
              <a:rPr lang="en-US" b="1" dirty="0">
                <a:solidFill>
                  <a:srgbClr val="7000BC"/>
                </a:solidFill>
              </a:rPr>
              <a:t> </a:t>
            </a:r>
            <a:r>
              <a:rPr lang="en-US" b="1" dirty="0" err="1">
                <a:solidFill>
                  <a:srgbClr val="7000BC"/>
                </a:solidFill>
              </a:rPr>
              <a:t>birga</a:t>
            </a:r>
            <a:r>
              <a:rPr lang="en-US" b="1" dirty="0">
                <a:solidFill>
                  <a:srgbClr val="7000BC"/>
                </a:solidFill>
              </a:rPr>
              <a:t> </a:t>
            </a:r>
            <a:r>
              <a:rPr lang="en-US" b="1" dirty="0" err="1">
                <a:solidFill>
                  <a:srgbClr val="7000BC"/>
                </a:solidFill>
              </a:rPr>
              <a:t>olib</a:t>
            </a:r>
            <a:r>
              <a:rPr lang="en-US" b="1" dirty="0">
                <a:solidFill>
                  <a:srgbClr val="7000BC"/>
                </a:solidFill>
              </a:rPr>
              <a:t> </a:t>
            </a:r>
            <a:r>
              <a:rPr lang="en-US" b="1" dirty="0" err="1">
                <a:solidFill>
                  <a:srgbClr val="7000BC"/>
                </a:solidFill>
              </a:rPr>
              <a:t>borihshi</a:t>
            </a:r>
            <a:r>
              <a:rPr lang="en-US" b="1" dirty="0">
                <a:solidFill>
                  <a:srgbClr val="7000BC"/>
                </a:solidFill>
              </a:rPr>
              <a:t> </a:t>
            </a:r>
            <a:r>
              <a:rPr lang="en-US" b="1" dirty="0" err="1">
                <a:solidFill>
                  <a:srgbClr val="7000BC"/>
                </a:solidFill>
              </a:rPr>
              <a:t>kerak</a:t>
            </a:r>
            <a:r>
              <a:rPr lang="en-US" b="1" dirty="0">
                <a:solidFill>
                  <a:srgbClr val="7000BC"/>
                </a:solidFill>
              </a:rPr>
              <a:t>.</a:t>
            </a:r>
            <a:r>
              <a:rPr lang="en-US" dirty="0">
                <a:solidFill>
                  <a:srgbClr val="7000BC"/>
                </a:solidFill>
              </a:rPr>
              <a:t> </a:t>
            </a:r>
            <a:br>
              <a:rPr lang="en-US" dirty="0">
                <a:solidFill>
                  <a:srgbClr val="7000BC"/>
                </a:solidFill>
              </a:rPr>
            </a:br>
            <a:endParaRPr lang="ru-RU" dirty="0">
              <a:solidFill>
                <a:srgbClr val="7000BC"/>
              </a:solidFill>
            </a:endParaRPr>
          </a:p>
        </p:txBody>
      </p:sp>
    </p:spTree>
  </p:cSld>
  <p:clrMapOvr>
    <a:masterClrMapping/>
  </p:clrMapOvr>
  <p:transition spd="med">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rtlCol="0">
            <a:normAutofit fontScale="90000"/>
          </a:bodyPr>
          <a:lstStyle/>
          <a:p>
            <a:pPr fontAlgn="auto">
              <a:spcAft>
                <a:spcPts val="0"/>
              </a:spcAft>
              <a:defRPr/>
            </a:pPr>
            <a:r>
              <a:rPr lang="en-US" b="1" dirty="0" err="1">
                <a:solidFill>
                  <a:srgbClr val="FF66FF"/>
                </a:solidFill>
              </a:rPr>
              <a:t>Sinfdan</a:t>
            </a:r>
            <a:r>
              <a:rPr lang="en-US" b="1" dirty="0">
                <a:solidFill>
                  <a:srgbClr val="FF66FF"/>
                </a:solidFill>
              </a:rPr>
              <a:t> </a:t>
            </a:r>
            <a:r>
              <a:rPr lang="en-US" b="1" dirty="0" err="1">
                <a:solidFill>
                  <a:srgbClr val="FF66FF"/>
                </a:solidFill>
              </a:rPr>
              <a:t>tashqari</a:t>
            </a:r>
            <a:r>
              <a:rPr lang="en-US" b="1" dirty="0">
                <a:solidFill>
                  <a:srgbClr val="FF66FF"/>
                </a:solidFill>
              </a:rPr>
              <a:t> </a:t>
            </a:r>
            <a:r>
              <a:rPr lang="en-US" b="1" dirty="0" err="1">
                <a:solidFill>
                  <a:srgbClr val="FF66FF"/>
                </a:solidFill>
              </a:rPr>
              <a:t>ishlarning</a:t>
            </a:r>
            <a:r>
              <a:rPr lang="en-US" b="1" dirty="0">
                <a:solidFill>
                  <a:srgbClr val="FF66FF"/>
                </a:solidFill>
              </a:rPr>
              <a:t> </a:t>
            </a:r>
            <a:r>
              <a:rPr lang="en-US" b="1" dirty="0" err="1">
                <a:solidFill>
                  <a:srgbClr val="FF66FF"/>
                </a:solidFill>
              </a:rPr>
              <a:t>mazmuni</a:t>
            </a:r>
            <a:endParaRPr lang="ru-RU" dirty="0"/>
          </a:p>
        </p:txBody>
      </p:sp>
      <p:sp>
        <p:nvSpPr>
          <p:cNvPr id="3" name="Объект 2"/>
          <p:cNvSpPr>
            <a:spLocks noGrp="1"/>
          </p:cNvSpPr>
          <p:nvPr>
            <p:ph idx="1"/>
          </p:nvPr>
        </p:nvSpPr>
        <p:spPr/>
        <p:txBody>
          <a:bodyPr rtlCol="0">
            <a:normAutofit fontScale="85000" lnSpcReduction="10000"/>
          </a:bodyPr>
          <a:lstStyle/>
          <a:p>
            <a:pPr marL="0" indent="0" algn="just" fontAlgn="auto">
              <a:spcAft>
                <a:spcPts val="0"/>
              </a:spcAft>
              <a:buFont typeface="Arial" pitchFamily="34" charset="0"/>
              <a:buNone/>
              <a:defRPr/>
            </a:pPr>
            <a:r>
              <a:rPr lang="en-US" b="1" dirty="0" smtClean="0">
                <a:solidFill>
                  <a:srgbClr val="7000BC"/>
                </a:solidFill>
              </a:rPr>
              <a:t>	</a:t>
            </a:r>
            <a:r>
              <a:rPr lang="en-US" b="1" dirty="0" err="1" smtClean="0">
                <a:solidFill>
                  <a:srgbClr val="7000BC"/>
                </a:solidFill>
              </a:rPr>
              <a:t>Sinfdan</a:t>
            </a:r>
            <a:r>
              <a:rPr lang="en-US" b="1" dirty="0" smtClean="0">
                <a:solidFill>
                  <a:srgbClr val="7000BC"/>
                </a:solidFill>
              </a:rPr>
              <a:t> </a:t>
            </a:r>
            <a:r>
              <a:rPr lang="en-US" b="1" dirty="0" err="1">
                <a:solidFill>
                  <a:srgbClr val="7000BC"/>
                </a:solidFill>
              </a:rPr>
              <a:t>tashqari</a:t>
            </a:r>
            <a:r>
              <a:rPr lang="en-US" b="1" dirty="0">
                <a:solidFill>
                  <a:srgbClr val="7000BC"/>
                </a:solidFill>
              </a:rPr>
              <a:t> </a:t>
            </a:r>
            <a:r>
              <a:rPr lang="en-US" b="1" dirty="0" err="1">
                <a:solidFill>
                  <a:srgbClr val="7000BC"/>
                </a:solidFill>
              </a:rPr>
              <a:t>ishning</a:t>
            </a:r>
            <a:r>
              <a:rPr lang="en-US" b="1" dirty="0">
                <a:solidFill>
                  <a:srgbClr val="7000BC"/>
                </a:solidFill>
              </a:rPr>
              <a:t> </a:t>
            </a:r>
            <a:r>
              <a:rPr lang="en-US" b="1" dirty="0" err="1">
                <a:solidFill>
                  <a:srgbClr val="7000BC"/>
                </a:solidFill>
              </a:rPr>
              <a:t>jadal</a:t>
            </a:r>
            <a:r>
              <a:rPr lang="en-US" b="1" dirty="0">
                <a:solidFill>
                  <a:srgbClr val="7000BC"/>
                </a:solidFill>
              </a:rPr>
              <a:t> </a:t>
            </a:r>
            <a:r>
              <a:rPr lang="en-US" b="1" dirty="0" err="1">
                <a:solidFill>
                  <a:srgbClr val="7000BC"/>
                </a:solidFill>
              </a:rPr>
              <a:t>borishi</a:t>
            </a:r>
            <a:r>
              <a:rPr lang="en-US" b="1" dirty="0">
                <a:solidFill>
                  <a:srgbClr val="7000BC"/>
                </a:solidFill>
              </a:rPr>
              <a:t> </a:t>
            </a:r>
            <a:r>
              <a:rPr lang="en-US" b="1" dirty="0" err="1">
                <a:solidFill>
                  <a:srgbClr val="7000BC"/>
                </a:solidFill>
              </a:rPr>
              <a:t>uchun</a:t>
            </a:r>
            <a:r>
              <a:rPr lang="en-US" b="1" dirty="0">
                <a:solidFill>
                  <a:srgbClr val="7000BC"/>
                </a:solidFill>
              </a:rPr>
              <a:t> </a:t>
            </a:r>
            <a:r>
              <a:rPr lang="en-US" b="1" dirty="0" err="1">
                <a:solidFill>
                  <a:srgbClr val="7000BC"/>
                </a:solidFill>
              </a:rPr>
              <a:t>uni</a:t>
            </a:r>
            <a:r>
              <a:rPr lang="en-US" b="1" dirty="0">
                <a:solidFill>
                  <a:srgbClr val="7000BC"/>
                </a:solidFill>
              </a:rPr>
              <a:t> </a:t>
            </a:r>
            <a:r>
              <a:rPr lang="en-US" b="1" dirty="0" err="1">
                <a:solidFill>
                  <a:srgbClr val="7000BC"/>
                </a:solidFill>
              </a:rPr>
              <a:t>tashkil</a:t>
            </a:r>
            <a:r>
              <a:rPr lang="en-US" b="1" dirty="0">
                <a:solidFill>
                  <a:srgbClr val="7000BC"/>
                </a:solidFill>
              </a:rPr>
              <a:t> </a:t>
            </a:r>
            <a:r>
              <a:rPr lang="en-US" b="1" dirty="0" err="1" smtClean="0">
                <a:solidFill>
                  <a:srgbClr val="7000BC"/>
                </a:solidFill>
              </a:rPr>
              <a:t>etish</a:t>
            </a:r>
            <a:r>
              <a:rPr lang="en-US" b="1" dirty="0" smtClean="0">
                <a:solidFill>
                  <a:srgbClr val="7000BC"/>
                </a:solidFill>
              </a:rPr>
              <a:t> </a:t>
            </a:r>
            <a:r>
              <a:rPr lang="en-US" b="1" dirty="0" err="1" smtClean="0">
                <a:solidFill>
                  <a:srgbClr val="7000BC"/>
                </a:solidFill>
              </a:rPr>
              <a:t>shakllarini</a:t>
            </a:r>
            <a:r>
              <a:rPr lang="en-US" b="1" dirty="0" smtClean="0">
                <a:solidFill>
                  <a:srgbClr val="7000BC"/>
                </a:solidFill>
              </a:rPr>
              <a:t> </a:t>
            </a:r>
            <a:r>
              <a:rPr lang="en-US" b="1" dirty="0" err="1">
                <a:solidFill>
                  <a:srgbClr val="7000BC"/>
                </a:solidFill>
              </a:rPr>
              <a:t>puxta</a:t>
            </a:r>
            <a:r>
              <a:rPr lang="en-US" b="1" dirty="0">
                <a:solidFill>
                  <a:srgbClr val="7000BC"/>
                </a:solidFill>
              </a:rPr>
              <a:t> </a:t>
            </a:r>
            <a:r>
              <a:rPr lang="en-US" b="1" dirty="0" err="1">
                <a:solidFill>
                  <a:srgbClr val="7000BC"/>
                </a:solidFill>
              </a:rPr>
              <a:t>o'ylab</a:t>
            </a:r>
            <a:r>
              <a:rPr lang="en-US" b="1" dirty="0">
                <a:solidFill>
                  <a:srgbClr val="7000BC"/>
                </a:solidFill>
              </a:rPr>
              <a:t> </a:t>
            </a:r>
            <a:r>
              <a:rPr lang="en-US" b="1" dirty="0" err="1">
                <a:solidFill>
                  <a:srgbClr val="7000BC"/>
                </a:solidFill>
              </a:rPr>
              <a:t>chiqish</a:t>
            </a:r>
            <a:r>
              <a:rPr lang="en-US" b="1" dirty="0">
                <a:solidFill>
                  <a:srgbClr val="7000BC"/>
                </a:solidFill>
              </a:rPr>
              <a:t> </a:t>
            </a:r>
            <a:r>
              <a:rPr lang="en-US" b="1" dirty="0" err="1">
                <a:solidFill>
                  <a:srgbClr val="7000BC"/>
                </a:solidFill>
              </a:rPr>
              <a:t>zarur</a:t>
            </a:r>
            <a:r>
              <a:rPr lang="en-US" b="1" dirty="0">
                <a:solidFill>
                  <a:srgbClr val="7000BC"/>
                </a:solidFill>
              </a:rPr>
              <a:t>. </a:t>
            </a:r>
            <a:r>
              <a:rPr lang="en-US" b="1" dirty="0" smtClean="0">
                <a:solidFill>
                  <a:srgbClr val="7000BC"/>
                </a:solidFill>
              </a:rPr>
              <a:t>	</a:t>
            </a:r>
            <a:r>
              <a:rPr lang="en-US" b="1" dirty="0" err="1" smtClean="0">
                <a:solidFill>
                  <a:srgbClr val="7000BC"/>
                </a:solidFill>
              </a:rPr>
              <a:t>Sinfdan</a:t>
            </a:r>
            <a:r>
              <a:rPr lang="en-US" b="1" dirty="0" smtClean="0">
                <a:solidFill>
                  <a:srgbClr val="7000BC"/>
                </a:solidFill>
              </a:rPr>
              <a:t> </a:t>
            </a:r>
            <a:r>
              <a:rPr lang="en-US" b="1" dirty="0" err="1">
                <a:solidFill>
                  <a:srgbClr val="7000BC"/>
                </a:solidFill>
              </a:rPr>
              <a:t>tashqari</a:t>
            </a:r>
            <a:r>
              <a:rPr lang="en-US" b="1" dirty="0">
                <a:solidFill>
                  <a:srgbClr val="7000BC"/>
                </a:solidFill>
              </a:rPr>
              <a:t> </a:t>
            </a:r>
            <a:r>
              <a:rPr lang="en-US" b="1" dirty="0" err="1" smtClean="0">
                <a:solidFill>
                  <a:srgbClr val="7000BC"/>
                </a:solidFill>
              </a:rPr>
              <a:t>ishlarni</a:t>
            </a:r>
            <a:r>
              <a:rPr lang="en-US" b="1" dirty="0" smtClean="0">
                <a:solidFill>
                  <a:srgbClr val="7000BC"/>
                </a:solidFill>
              </a:rPr>
              <a:t> </a:t>
            </a:r>
            <a:r>
              <a:rPr lang="en-US" b="1" dirty="0" err="1" smtClean="0">
                <a:solidFill>
                  <a:srgbClr val="7000BC"/>
                </a:solidFill>
              </a:rPr>
              <a:t>uch</a:t>
            </a:r>
            <a:r>
              <a:rPr lang="en-US" b="1" dirty="0" smtClean="0">
                <a:solidFill>
                  <a:srgbClr val="7000BC"/>
                </a:solidFill>
              </a:rPr>
              <a:t> </a:t>
            </a:r>
            <a:r>
              <a:rPr lang="en-US" b="1" dirty="0" err="1">
                <a:solidFill>
                  <a:srgbClr val="7000BC"/>
                </a:solidFill>
              </a:rPr>
              <a:t>guruhga</a:t>
            </a:r>
            <a:r>
              <a:rPr lang="en-US" b="1" dirty="0">
                <a:solidFill>
                  <a:srgbClr val="7000BC"/>
                </a:solidFill>
              </a:rPr>
              <a:t> </a:t>
            </a:r>
            <a:r>
              <a:rPr lang="en-US" b="1" dirty="0" err="1">
                <a:solidFill>
                  <a:srgbClr val="7000BC"/>
                </a:solidFill>
              </a:rPr>
              <a:t>bo'lish</a:t>
            </a:r>
            <a:r>
              <a:rPr lang="en-US" b="1" dirty="0">
                <a:solidFill>
                  <a:srgbClr val="7000BC"/>
                </a:solidFill>
              </a:rPr>
              <a:t> </a:t>
            </a:r>
            <a:r>
              <a:rPr lang="en-US" b="1" dirty="0" err="1">
                <a:solidFill>
                  <a:srgbClr val="7000BC"/>
                </a:solidFill>
              </a:rPr>
              <a:t>mumkin</a:t>
            </a:r>
            <a:r>
              <a:rPr lang="en-US" b="1" dirty="0">
                <a:solidFill>
                  <a:srgbClr val="7000BC"/>
                </a:solidFill>
              </a:rPr>
              <a:t>: </a:t>
            </a:r>
            <a:br>
              <a:rPr lang="en-US" b="1" dirty="0">
                <a:solidFill>
                  <a:srgbClr val="7000BC"/>
                </a:solidFill>
              </a:rPr>
            </a:br>
            <a:r>
              <a:rPr lang="en-US" b="1" dirty="0" smtClean="0">
                <a:solidFill>
                  <a:srgbClr val="7000BC"/>
                </a:solidFill>
              </a:rPr>
              <a:t>	1- </a:t>
            </a:r>
            <a:r>
              <a:rPr lang="en-US" b="1" dirty="0" err="1">
                <a:solidFill>
                  <a:srgbClr val="7000BC"/>
                </a:solidFill>
              </a:rPr>
              <a:t>guruhga</a:t>
            </a:r>
            <a:r>
              <a:rPr lang="en-US" b="1" dirty="0">
                <a:solidFill>
                  <a:srgbClr val="7000BC"/>
                </a:solidFill>
              </a:rPr>
              <a:t> </a:t>
            </a:r>
            <a:r>
              <a:rPr lang="en-US" b="1" dirty="0" err="1">
                <a:solidFill>
                  <a:srgbClr val="7000BC"/>
                </a:solidFill>
              </a:rPr>
              <a:t>ko'plab</a:t>
            </a:r>
            <a:r>
              <a:rPr lang="en-US" b="1" dirty="0">
                <a:solidFill>
                  <a:srgbClr val="7000BC"/>
                </a:solidFill>
              </a:rPr>
              <a:t> </a:t>
            </a:r>
            <a:r>
              <a:rPr lang="en-US" b="1" dirty="0" err="1">
                <a:solidFill>
                  <a:srgbClr val="7000BC"/>
                </a:solidFill>
              </a:rPr>
              <a:t>o'quvchilarni</a:t>
            </a:r>
            <a:r>
              <a:rPr lang="en-US" b="1" dirty="0">
                <a:solidFill>
                  <a:srgbClr val="7000BC"/>
                </a:solidFill>
              </a:rPr>
              <a:t> </a:t>
            </a:r>
            <a:r>
              <a:rPr lang="en-US" b="1" dirty="0" err="1">
                <a:solidFill>
                  <a:srgbClr val="7000BC"/>
                </a:solidFill>
              </a:rPr>
              <a:t>qamrab</a:t>
            </a:r>
            <a:r>
              <a:rPr lang="en-US" b="1" dirty="0">
                <a:solidFill>
                  <a:srgbClr val="7000BC"/>
                </a:solidFill>
              </a:rPr>
              <a:t> </a:t>
            </a:r>
            <a:r>
              <a:rPr lang="en-US" b="1" dirty="0" err="1">
                <a:solidFill>
                  <a:srgbClr val="7000BC"/>
                </a:solidFill>
              </a:rPr>
              <a:t>oluvchi</a:t>
            </a:r>
            <a:r>
              <a:rPr lang="en-US" b="1" dirty="0">
                <a:solidFill>
                  <a:srgbClr val="7000BC"/>
                </a:solidFill>
              </a:rPr>
              <a:t> </a:t>
            </a:r>
            <a:r>
              <a:rPr lang="en-US" b="1" dirty="0" err="1" smtClean="0">
                <a:solidFill>
                  <a:srgbClr val="7000BC"/>
                </a:solidFill>
              </a:rPr>
              <a:t>ommaviy</a:t>
            </a:r>
            <a:r>
              <a:rPr lang="en-US" b="1" dirty="0" smtClean="0">
                <a:solidFill>
                  <a:srgbClr val="7000BC"/>
                </a:solidFill>
              </a:rPr>
              <a:t> </a:t>
            </a:r>
            <a:r>
              <a:rPr lang="en-US" b="1" dirty="0" err="1" smtClean="0">
                <a:solidFill>
                  <a:srgbClr val="7000BC"/>
                </a:solidFill>
              </a:rPr>
              <a:t>ishlar</a:t>
            </a:r>
            <a:r>
              <a:rPr lang="en-US" b="1" dirty="0">
                <a:solidFill>
                  <a:srgbClr val="7000BC"/>
                </a:solidFill>
              </a:rPr>
              <a:t>, </a:t>
            </a:r>
            <a:r>
              <a:rPr lang="en-US" b="1" dirty="0" err="1">
                <a:solidFill>
                  <a:srgbClr val="7000BC"/>
                </a:solidFill>
              </a:rPr>
              <a:t>tadbirlar</a:t>
            </a:r>
            <a:r>
              <a:rPr lang="en-US" b="1" dirty="0">
                <a:solidFill>
                  <a:srgbClr val="7000BC"/>
                </a:solidFill>
              </a:rPr>
              <a:t>; </a:t>
            </a:r>
            <a:endParaRPr lang="en-US" b="1" dirty="0" smtClean="0">
              <a:solidFill>
                <a:srgbClr val="7000BC"/>
              </a:solidFill>
            </a:endParaRPr>
          </a:p>
          <a:p>
            <a:pPr marL="0" indent="0" algn="just" fontAlgn="auto">
              <a:spcAft>
                <a:spcPts val="0"/>
              </a:spcAft>
              <a:buFont typeface="Arial" pitchFamily="34" charset="0"/>
              <a:buNone/>
              <a:defRPr/>
            </a:pPr>
            <a:r>
              <a:rPr lang="en-US" b="1" dirty="0">
                <a:solidFill>
                  <a:srgbClr val="7000BC"/>
                </a:solidFill>
              </a:rPr>
              <a:t>	</a:t>
            </a:r>
            <a:r>
              <a:rPr lang="en-US" b="1" dirty="0" smtClean="0">
                <a:solidFill>
                  <a:srgbClr val="7000BC"/>
                </a:solidFill>
              </a:rPr>
              <a:t>2- </a:t>
            </a:r>
            <a:r>
              <a:rPr lang="en-US" b="1" dirty="0" err="1">
                <a:solidFill>
                  <a:srgbClr val="7000BC"/>
                </a:solidFill>
              </a:rPr>
              <a:t>guruhga</a:t>
            </a:r>
            <a:r>
              <a:rPr lang="en-US" b="1" dirty="0">
                <a:solidFill>
                  <a:srgbClr val="7000BC"/>
                </a:solidFill>
              </a:rPr>
              <a:t> </a:t>
            </a:r>
            <a:r>
              <a:rPr lang="en-US" b="1" dirty="0" err="1">
                <a:solidFill>
                  <a:srgbClr val="7000BC"/>
                </a:solidFill>
              </a:rPr>
              <a:t>cheklangan</a:t>
            </a:r>
            <a:r>
              <a:rPr lang="en-US" b="1" dirty="0">
                <a:solidFill>
                  <a:srgbClr val="7000BC"/>
                </a:solidFill>
              </a:rPr>
              <a:t> </a:t>
            </a:r>
            <a:r>
              <a:rPr lang="en-US" b="1" dirty="0" err="1">
                <a:solidFill>
                  <a:srgbClr val="7000BC"/>
                </a:solidFill>
              </a:rPr>
              <a:t>o'quvchilar</a:t>
            </a:r>
            <a:r>
              <a:rPr lang="en-US" b="1" dirty="0">
                <a:solidFill>
                  <a:srgbClr val="7000BC"/>
                </a:solidFill>
              </a:rPr>
              <a:t> </a:t>
            </a:r>
            <a:r>
              <a:rPr lang="en-US" b="1" dirty="0" err="1">
                <a:solidFill>
                  <a:srgbClr val="7000BC"/>
                </a:solidFill>
              </a:rPr>
              <a:t>doirasida</a:t>
            </a:r>
            <a:r>
              <a:rPr lang="en-US" b="1" dirty="0">
                <a:solidFill>
                  <a:srgbClr val="7000BC"/>
                </a:solidFill>
              </a:rPr>
              <a:t> </a:t>
            </a:r>
            <a:r>
              <a:rPr lang="en-US" b="1" dirty="0" err="1" smtClean="0">
                <a:solidFill>
                  <a:srgbClr val="7000BC"/>
                </a:solidFill>
              </a:rPr>
              <a:t>olib</a:t>
            </a:r>
            <a:r>
              <a:rPr lang="en-US" b="1" dirty="0" smtClean="0">
                <a:solidFill>
                  <a:srgbClr val="7000BC"/>
                </a:solidFill>
              </a:rPr>
              <a:t> </a:t>
            </a:r>
            <a:r>
              <a:rPr lang="en-US" b="1" dirty="0" err="1" smtClean="0">
                <a:solidFill>
                  <a:srgbClr val="7000BC"/>
                </a:solidFill>
              </a:rPr>
              <a:t>boriladigan</a:t>
            </a:r>
            <a:r>
              <a:rPr lang="en-US" b="1" dirty="0" smtClean="0">
                <a:solidFill>
                  <a:srgbClr val="7000BC"/>
                </a:solidFill>
              </a:rPr>
              <a:t> </a:t>
            </a:r>
            <a:r>
              <a:rPr lang="en-US" b="1" dirty="0" err="1">
                <a:solidFill>
                  <a:srgbClr val="7000BC"/>
                </a:solidFill>
              </a:rPr>
              <a:t>to'garak</a:t>
            </a:r>
            <a:r>
              <a:rPr lang="en-US" b="1" dirty="0">
                <a:solidFill>
                  <a:srgbClr val="7000BC"/>
                </a:solidFill>
              </a:rPr>
              <a:t> </a:t>
            </a:r>
            <a:r>
              <a:rPr lang="en-US" b="1" dirty="0" err="1">
                <a:solidFill>
                  <a:srgbClr val="7000BC"/>
                </a:solidFill>
              </a:rPr>
              <a:t>ishlari</a:t>
            </a:r>
            <a:r>
              <a:rPr lang="en-US" b="1" dirty="0">
                <a:solidFill>
                  <a:srgbClr val="7000BC"/>
                </a:solidFill>
              </a:rPr>
              <a:t>; </a:t>
            </a:r>
            <a:endParaRPr lang="en-US" b="1" dirty="0" smtClean="0">
              <a:solidFill>
                <a:srgbClr val="7000BC"/>
              </a:solidFill>
            </a:endParaRPr>
          </a:p>
          <a:p>
            <a:pPr marL="0" indent="0" algn="just" fontAlgn="auto">
              <a:spcAft>
                <a:spcPts val="0"/>
              </a:spcAft>
              <a:buFont typeface="Arial" pitchFamily="34" charset="0"/>
              <a:buNone/>
              <a:defRPr/>
            </a:pPr>
            <a:r>
              <a:rPr lang="en-US" b="1" dirty="0">
                <a:solidFill>
                  <a:srgbClr val="7000BC"/>
                </a:solidFill>
              </a:rPr>
              <a:t>	</a:t>
            </a:r>
            <a:r>
              <a:rPr lang="en-US" b="1" dirty="0" smtClean="0">
                <a:solidFill>
                  <a:srgbClr val="7000BC"/>
                </a:solidFill>
              </a:rPr>
              <a:t>3- </a:t>
            </a:r>
            <a:r>
              <a:rPr lang="en-US" b="1" dirty="0" err="1">
                <a:solidFill>
                  <a:srgbClr val="7000BC"/>
                </a:solidFill>
              </a:rPr>
              <a:t>guruhga</a:t>
            </a:r>
            <a:r>
              <a:rPr lang="en-US" b="1" dirty="0">
                <a:solidFill>
                  <a:srgbClr val="7000BC"/>
                </a:solidFill>
              </a:rPr>
              <a:t> </a:t>
            </a:r>
            <a:r>
              <a:rPr lang="en-US" b="1" dirty="0" err="1">
                <a:solidFill>
                  <a:srgbClr val="7000BC"/>
                </a:solidFill>
              </a:rPr>
              <a:t>tabiatni</a:t>
            </a:r>
            <a:r>
              <a:rPr lang="en-US" b="1" dirty="0">
                <a:solidFill>
                  <a:srgbClr val="7000BC"/>
                </a:solidFill>
              </a:rPr>
              <a:t> </a:t>
            </a:r>
            <a:r>
              <a:rPr lang="en-US" b="1" dirty="0" err="1">
                <a:solidFill>
                  <a:srgbClr val="7000BC"/>
                </a:solidFill>
              </a:rPr>
              <a:t>o'rganishga</a:t>
            </a:r>
            <a:r>
              <a:rPr lang="en-US" b="1" dirty="0">
                <a:solidFill>
                  <a:srgbClr val="7000BC"/>
                </a:solidFill>
              </a:rPr>
              <a:t> </a:t>
            </a:r>
            <a:r>
              <a:rPr lang="en-US" b="1" dirty="0" err="1" smtClean="0">
                <a:solidFill>
                  <a:srgbClr val="7000BC"/>
                </a:solidFill>
              </a:rPr>
              <a:t>qiziqqan</a:t>
            </a:r>
            <a:r>
              <a:rPr lang="en-US" b="1" dirty="0" smtClean="0">
                <a:solidFill>
                  <a:srgbClr val="7000BC"/>
                </a:solidFill>
              </a:rPr>
              <a:t> </a:t>
            </a:r>
            <a:r>
              <a:rPr lang="en-US" b="1" dirty="0" err="1" smtClean="0">
                <a:solidFill>
                  <a:srgbClr val="7000BC"/>
                </a:solidFill>
              </a:rPr>
              <a:t>ayrim</a:t>
            </a:r>
            <a:r>
              <a:rPr lang="en-US" b="1" dirty="0" smtClean="0">
                <a:solidFill>
                  <a:srgbClr val="7000BC"/>
                </a:solidFill>
              </a:rPr>
              <a:t> </a:t>
            </a:r>
            <a:r>
              <a:rPr lang="en-US" b="1" dirty="0" err="1">
                <a:solidFill>
                  <a:srgbClr val="7000BC"/>
                </a:solidFill>
              </a:rPr>
              <a:t>o'quvchilar</a:t>
            </a:r>
            <a:r>
              <a:rPr lang="en-US" b="1" dirty="0">
                <a:solidFill>
                  <a:srgbClr val="7000BC"/>
                </a:solidFill>
              </a:rPr>
              <a:t> </a:t>
            </a:r>
            <a:r>
              <a:rPr lang="en-US" b="1" dirty="0" err="1">
                <a:solidFill>
                  <a:srgbClr val="7000BC"/>
                </a:solidFill>
              </a:rPr>
              <a:t>bilan</a:t>
            </a:r>
            <a:r>
              <a:rPr lang="en-US" b="1" dirty="0">
                <a:solidFill>
                  <a:srgbClr val="7000BC"/>
                </a:solidFill>
              </a:rPr>
              <a:t> </a:t>
            </a:r>
            <a:r>
              <a:rPr lang="en-US" b="1" dirty="0" err="1">
                <a:solidFill>
                  <a:srgbClr val="7000BC"/>
                </a:solidFill>
              </a:rPr>
              <a:t>olib</a:t>
            </a:r>
            <a:r>
              <a:rPr lang="en-US" b="1" dirty="0">
                <a:solidFill>
                  <a:srgbClr val="7000BC"/>
                </a:solidFill>
              </a:rPr>
              <a:t> </a:t>
            </a:r>
            <a:r>
              <a:rPr lang="en-US" b="1" dirty="0" err="1">
                <a:solidFill>
                  <a:srgbClr val="7000BC"/>
                </a:solidFill>
              </a:rPr>
              <a:t>boriladigan</a:t>
            </a:r>
            <a:r>
              <a:rPr lang="en-US" b="1" dirty="0">
                <a:solidFill>
                  <a:srgbClr val="7000BC"/>
                </a:solidFill>
              </a:rPr>
              <a:t> </a:t>
            </a:r>
            <a:r>
              <a:rPr lang="en-US" b="1" dirty="0" err="1">
                <a:solidFill>
                  <a:srgbClr val="7000BC"/>
                </a:solidFill>
              </a:rPr>
              <a:t>ishlar</a:t>
            </a:r>
            <a:r>
              <a:rPr lang="en-US" b="1" dirty="0">
                <a:solidFill>
                  <a:srgbClr val="7000BC"/>
                </a:solidFill>
              </a:rPr>
              <a:t> </a:t>
            </a:r>
            <a:r>
              <a:rPr lang="en-US" b="1" dirty="0" err="1">
                <a:solidFill>
                  <a:srgbClr val="7000BC"/>
                </a:solidFill>
              </a:rPr>
              <a:t>kiradi</a:t>
            </a:r>
            <a:r>
              <a:rPr lang="en-US" dirty="0">
                <a:solidFill>
                  <a:srgbClr val="7000BC"/>
                </a:solidFill>
              </a:rPr>
              <a:t> </a:t>
            </a:r>
            <a:br>
              <a:rPr lang="en-US" dirty="0">
                <a:solidFill>
                  <a:srgbClr val="7000BC"/>
                </a:solidFill>
              </a:rPr>
            </a:br>
            <a:endParaRPr lang="ru-RU" dirty="0">
              <a:solidFill>
                <a:srgbClr val="7000BC"/>
              </a:solidFill>
            </a:endParaRPr>
          </a:p>
        </p:txBody>
      </p:sp>
    </p:spTree>
  </p:cSld>
  <p:clrMapOvr>
    <a:masterClrMapping/>
  </p:clrMapOvr>
  <p:transition spd="slow">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rtlCol="0">
            <a:normAutofit fontScale="90000"/>
          </a:bodyPr>
          <a:lstStyle/>
          <a:p>
            <a:pPr fontAlgn="auto">
              <a:spcAft>
                <a:spcPts val="0"/>
              </a:spcAft>
              <a:defRPr/>
            </a:pPr>
            <a:r>
              <a:rPr lang="en-US" b="1" dirty="0" err="1">
                <a:solidFill>
                  <a:srgbClr val="FF66FF"/>
                </a:solidFill>
              </a:rPr>
              <a:t>Sinfdan</a:t>
            </a:r>
            <a:r>
              <a:rPr lang="en-US" b="1" dirty="0">
                <a:solidFill>
                  <a:srgbClr val="FF66FF"/>
                </a:solidFill>
              </a:rPr>
              <a:t> </a:t>
            </a:r>
            <a:r>
              <a:rPr lang="en-US" b="1" dirty="0" err="1">
                <a:solidFill>
                  <a:srgbClr val="FF66FF"/>
                </a:solidFill>
              </a:rPr>
              <a:t>tashqari</a:t>
            </a:r>
            <a:r>
              <a:rPr lang="en-US" b="1" dirty="0">
                <a:solidFill>
                  <a:srgbClr val="FF66FF"/>
                </a:solidFill>
              </a:rPr>
              <a:t> </a:t>
            </a:r>
            <a:r>
              <a:rPr lang="en-US" b="1" dirty="0" err="1">
                <a:solidFill>
                  <a:srgbClr val="FF66FF"/>
                </a:solidFill>
              </a:rPr>
              <a:t>ishlarning</a:t>
            </a:r>
            <a:r>
              <a:rPr lang="en-US" b="1" dirty="0">
                <a:solidFill>
                  <a:srgbClr val="FF66FF"/>
                </a:solidFill>
              </a:rPr>
              <a:t> </a:t>
            </a:r>
            <a:r>
              <a:rPr lang="en-US" b="1" dirty="0" err="1">
                <a:solidFill>
                  <a:srgbClr val="FF66FF"/>
                </a:solidFill>
              </a:rPr>
              <a:t>mazmuni</a:t>
            </a:r>
            <a:endParaRPr lang="ru-RU" dirty="0"/>
          </a:p>
        </p:txBody>
      </p:sp>
      <p:sp>
        <p:nvSpPr>
          <p:cNvPr id="3" name="Объект 2"/>
          <p:cNvSpPr>
            <a:spLocks noGrp="1"/>
          </p:cNvSpPr>
          <p:nvPr>
            <p:ph idx="1"/>
          </p:nvPr>
        </p:nvSpPr>
        <p:spPr/>
        <p:txBody>
          <a:bodyPr rtlCol="0">
            <a:normAutofit fontScale="70000" lnSpcReduction="20000"/>
          </a:bodyPr>
          <a:lstStyle/>
          <a:p>
            <a:pPr marL="0" indent="0" algn="just" fontAlgn="auto">
              <a:spcAft>
                <a:spcPts val="0"/>
              </a:spcAft>
              <a:buFont typeface="Arial" pitchFamily="34" charset="0"/>
              <a:buNone/>
              <a:defRPr/>
            </a:pPr>
            <a:r>
              <a:rPr lang="en-US" b="1" dirty="0" smtClean="0">
                <a:solidFill>
                  <a:srgbClr val="7000BC"/>
                </a:solidFill>
              </a:rPr>
              <a:t>	</a:t>
            </a:r>
            <a:r>
              <a:rPr lang="en-US" b="1" dirty="0" err="1" smtClean="0">
                <a:solidFill>
                  <a:srgbClr val="7000BC"/>
                </a:solidFill>
              </a:rPr>
              <a:t>Ommaviy</a:t>
            </a:r>
            <a:r>
              <a:rPr lang="en-US" b="1" dirty="0" smtClean="0">
                <a:solidFill>
                  <a:srgbClr val="7000BC"/>
                </a:solidFill>
              </a:rPr>
              <a:t> </a:t>
            </a:r>
            <a:r>
              <a:rPr lang="en-US" b="1" dirty="0" err="1">
                <a:solidFill>
                  <a:srgbClr val="7000BC"/>
                </a:solidFill>
              </a:rPr>
              <a:t>mashg'ulotlar</a:t>
            </a:r>
            <a:r>
              <a:rPr lang="en-US" b="1" dirty="0">
                <a:solidFill>
                  <a:srgbClr val="7000BC"/>
                </a:solidFill>
              </a:rPr>
              <a:t> </a:t>
            </a:r>
            <a:r>
              <a:rPr lang="en-US" b="1" dirty="0" err="1">
                <a:solidFill>
                  <a:srgbClr val="7000BC"/>
                </a:solidFill>
              </a:rPr>
              <a:t>kinofilmlami</a:t>
            </a:r>
            <a:r>
              <a:rPr lang="en-US" b="1" dirty="0">
                <a:solidFill>
                  <a:srgbClr val="7000BC"/>
                </a:solidFill>
              </a:rPr>
              <a:t> </a:t>
            </a:r>
            <a:r>
              <a:rPr lang="en-US" b="1" dirty="0" err="1">
                <a:solidFill>
                  <a:srgbClr val="7000BC"/>
                </a:solidFill>
              </a:rPr>
              <a:t>namoyish</a:t>
            </a:r>
            <a:r>
              <a:rPr lang="en-US" b="1" dirty="0">
                <a:solidFill>
                  <a:srgbClr val="7000BC"/>
                </a:solidFill>
              </a:rPr>
              <a:t> </a:t>
            </a:r>
            <a:r>
              <a:rPr lang="en-US" b="1" dirty="0" err="1" smtClean="0">
                <a:solidFill>
                  <a:srgbClr val="7000BC"/>
                </a:solidFill>
              </a:rPr>
              <a:t>qilishni</a:t>
            </a:r>
            <a:r>
              <a:rPr lang="en-US" b="1" dirty="0">
                <a:solidFill>
                  <a:srgbClr val="7000BC"/>
                </a:solidFill>
              </a:rPr>
              <a:t> </a:t>
            </a:r>
            <a:r>
              <a:rPr lang="en-US" b="1" dirty="0" err="1" smtClean="0">
                <a:solidFill>
                  <a:srgbClr val="7000BC"/>
                </a:solidFill>
              </a:rPr>
              <a:t>tabiatga</a:t>
            </a:r>
            <a:r>
              <a:rPr lang="en-US" b="1" dirty="0" smtClean="0">
                <a:solidFill>
                  <a:srgbClr val="7000BC"/>
                </a:solidFill>
              </a:rPr>
              <a:t> </a:t>
            </a:r>
            <a:r>
              <a:rPr lang="en-US" b="1" dirty="0" err="1">
                <a:solidFill>
                  <a:srgbClr val="7000BC"/>
                </a:solidFill>
              </a:rPr>
              <a:t>ekskursiya</a:t>
            </a:r>
            <a:r>
              <a:rPr lang="en-US" b="1" dirty="0">
                <a:solidFill>
                  <a:srgbClr val="7000BC"/>
                </a:solidFill>
              </a:rPr>
              <a:t> </a:t>
            </a:r>
            <a:r>
              <a:rPr lang="en-US" b="1" dirty="0" err="1">
                <a:solidFill>
                  <a:srgbClr val="7000BC"/>
                </a:solidFill>
              </a:rPr>
              <a:t>va</a:t>
            </a:r>
            <a:r>
              <a:rPr lang="en-US" b="1" dirty="0">
                <a:solidFill>
                  <a:srgbClr val="7000BC"/>
                </a:solidFill>
              </a:rPr>
              <a:t> </a:t>
            </a:r>
            <a:r>
              <a:rPr lang="en-US" b="1" dirty="0" err="1" smtClean="0">
                <a:solidFill>
                  <a:srgbClr val="7000BC"/>
                </a:solidFill>
              </a:rPr>
              <a:t>yurishlar</a:t>
            </a:r>
            <a:r>
              <a:rPr lang="en-US" b="1" dirty="0" smtClean="0">
                <a:solidFill>
                  <a:srgbClr val="7000BC"/>
                </a:solidFill>
              </a:rPr>
              <a:t> </a:t>
            </a:r>
            <a:r>
              <a:rPr lang="en-US" b="1" dirty="0" err="1">
                <a:solidFill>
                  <a:srgbClr val="7000BC"/>
                </a:solidFill>
              </a:rPr>
              <a:t>o'tkazishni</a:t>
            </a:r>
            <a:r>
              <a:rPr lang="en-US" b="1" dirty="0">
                <a:solidFill>
                  <a:srgbClr val="7000BC"/>
                </a:solidFill>
              </a:rPr>
              <a:t>, </a:t>
            </a:r>
            <a:r>
              <a:rPr lang="en-US" b="1" dirty="0" err="1">
                <a:solidFill>
                  <a:srgbClr val="7000BC"/>
                </a:solidFill>
              </a:rPr>
              <a:t>ertaliklar</a:t>
            </a:r>
            <a:r>
              <a:rPr lang="en-US" b="1" dirty="0">
                <a:solidFill>
                  <a:srgbClr val="7000BC"/>
                </a:solidFill>
              </a:rPr>
              <a:t>, </a:t>
            </a:r>
            <a:r>
              <a:rPr lang="en-US" b="1" dirty="0" err="1" smtClean="0">
                <a:solidFill>
                  <a:srgbClr val="7000BC"/>
                </a:solidFill>
              </a:rPr>
              <a:t>o'quvchilar</a:t>
            </a:r>
            <a:r>
              <a:rPr lang="en-US" b="1" dirty="0" smtClean="0">
                <a:solidFill>
                  <a:srgbClr val="7000BC"/>
                </a:solidFill>
              </a:rPr>
              <a:t> </a:t>
            </a:r>
            <a:r>
              <a:rPr lang="en-US" b="1" dirty="0" err="1" smtClean="0">
                <a:solidFill>
                  <a:srgbClr val="7000BC"/>
                </a:solidFill>
              </a:rPr>
              <a:t>ishlarining</a:t>
            </a:r>
            <a:r>
              <a:rPr lang="en-US" b="1" dirty="0" smtClean="0">
                <a:solidFill>
                  <a:srgbClr val="7000BC"/>
                </a:solidFill>
              </a:rPr>
              <a:t> </a:t>
            </a:r>
            <a:r>
              <a:rPr lang="en-US" b="1" dirty="0" err="1">
                <a:solidFill>
                  <a:srgbClr val="7000BC"/>
                </a:solidFill>
              </a:rPr>
              <a:t>ko'rgazmasini</a:t>
            </a:r>
            <a:r>
              <a:rPr lang="en-US" b="1" dirty="0">
                <a:solidFill>
                  <a:srgbClr val="7000BC"/>
                </a:solidFill>
              </a:rPr>
              <a:t> </a:t>
            </a:r>
            <a:r>
              <a:rPr lang="en-US" b="1" dirty="0" err="1">
                <a:solidFill>
                  <a:srgbClr val="7000BC"/>
                </a:solidFill>
              </a:rPr>
              <a:t>tashkil</a:t>
            </a:r>
            <a:r>
              <a:rPr lang="en-US" b="1" dirty="0">
                <a:solidFill>
                  <a:srgbClr val="7000BC"/>
                </a:solidFill>
              </a:rPr>
              <a:t> </a:t>
            </a:r>
            <a:r>
              <a:rPr lang="en-US" b="1" dirty="0" err="1">
                <a:solidFill>
                  <a:srgbClr val="7000BC"/>
                </a:solidFill>
              </a:rPr>
              <a:t>qilishni</a:t>
            </a:r>
            <a:r>
              <a:rPr lang="en-US" b="1" dirty="0">
                <a:solidFill>
                  <a:srgbClr val="7000BC"/>
                </a:solidFill>
              </a:rPr>
              <a:t>, </a:t>
            </a:r>
            <a:r>
              <a:rPr lang="en-US" b="1" dirty="0" err="1">
                <a:solidFill>
                  <a:srgbClr val="7000BC"/>
                </a:solidFill>
              </a:rPr>
              <a:t>shuningdek</a:t>
            </a:r>
            <a:r>
              <a:rPr lang="en-US" b="1" dirty="0">
                <a:solidFill>
                  <a:srgbClr val="7000BC"/>
                </a:solidFill>
              </a:rPr>
              <a:t>, </a:t>
            </a:r>
            <a:r>
              <a:rPr lang="en-US" b="1" dirty="0" err="1" smtClean="0">
                <a:solidFill>
                  <a:srgbClr val="7000BC"/>
                </a:solidFill>
              </a:rPr>
              <a:t>ommaviy</a:t>
            </a:r>
            <a:r>
              <a:rPr lang="en-US" b="1" dirty="0" smtClean="0">
                <a:solidFill>
                  <a:srgbClr val="7000BC"/>
                </a:solidFill>
              </a:rPr>
              <a:t> </a:t>
            </a:r>
            <a:r>
              <a:rPr lang="en-US" b="1" dirty="0" err="1" smtClean="0">
                <a:solidFill>
                  <a:srgbClr val="7000BC"/>
                </a:solidFill>
              </a:rPr>
              <a:t>tadbirlar</a:t>
            </a:r>
            <a:r>
              <a:rPr lang="en-US" b="1" dirty="0" smtClean="0">
                <a:solidFill>
                  <a:srgbClr val="7000BC"/>
                </a:solidFill>
              </a:rPr>
              <a:t> </a:t>
            </a:r>
            <a:r>
              <a:rPr lang="en-US" b="1" dirty="0">
                <a:solidFill>
                  <a:srgbClr val="7000BC"/>
                </a:solidFill>
              </a:rPr>
              <a:t>(</a:t>
            </a:r>
            <a:r>
              <a:rPr lang="en-US" b="1" dirty="0" err="1">
                <a:solidFill>
                  <a:srgbClr val="7000BC"/>
                </a:solidFill>
              </a:rPr>
              <a:t>hosil</a:t>
            </a:r>
            <a:r>
              <a:rPr lang="en-US" b="1" dirty="0">
                <a:solidFill>
                  <a:srgbClr val="7000BC"/>
                </a:solidFill>
              </a:rPr>
              <a:t> </a:t>
            </a:r>
            <a:r>
              <a:rPr lang="en-US" b="1" dirty="0" err="1">
                <a:solidFill>
                  <a:srgbClr val="7000BC"/>
                </a:solidFill>
              </a:rPr>
              <a:t>kuni</a:t>
            </a:r>
            <a:r>
              <a:rPr lang="en-US" b="1" dirty="0">
                <a:solidFill>
                  <a:srgbClr val="7000BC"/>
                </a:solidFill>
              </a:rPr>
              <a:t>, bog' </a:t>
            </a:r>
            <a:r>
              <a:rPr lang="en-US" b="1" dirty="0" err="1">
                <a:solidFill>
                  <a:srgbClr val="7000BC"/>
                </a:solidFill>
              </a:rPr>
              <a:t>haftaligi</a:t>
            </a:r>
            <a:r>
              <a:rPr lang="en-US" b="1" dirty="0">
                <a:solidFill>
                  <a:srgbClr val="7000BC"/>
                </a:solidFill>
              </a:rPr>
              <a:t>, </a:t>
            </a:r>
            <a:r>
              <a:rPr lang="en-US" b="1" dirty="0" err="1">
                <a:solidFill>
                  <a:srgbClr val="7000BC"/>
                </a:solidFill>
              </a:rPr>
              <a:t>daraxtlar</a:t>
            </a:r>
            <a:r>
              <a:rPr lang="en-US" b="1" dirty="0">
                <a:solidFill>
                  <a:srgbClr val="7000BC"/>
                </a:solidFill>
              </a:rPr>
              <a:t> </a:t>
            </a:r>
            <a:r>
              <a:rPr lang="en-US" b="1" dirty="0" err="1">
                <a:solidFill>
                  <a:srgbClr val="7000BC"/>
                </a:solidFill>
              </a:rPr>
              <a:t>o'tqazish</a:t>
            </a:r>
            <a:r>
              <a:rPr lang="en-US" b="1" dirty="0">
                <a:solidFill>
                  <a:srgbClr val="7000BC"/>
                </a:solidFill>
              </a:rPr>
              <a:t> </a:t>
            </a:r>
            <a:r>
              <a:rPr lang="en-US" b="1" dirty="0" err="1" smtClean="0">
                <a:solidFill>
                  <a:srgbClr val="7000BC"/>
                </a:solidFill>
              </a:rPr>
              <a:t>haftaligi</a:t>
            </a:r>
            <a:r>
              <a:rPr lang="en-US" b="1" dirty="0">
                <a:solidFill>
                  <a:srgbClr val="7000BC"/>
                </a:solidFill>
              </a:rPr>
              <a:t/>
            </a:r>
            <a:br>
              <a:rPr lang="en-US" b="1" dirty="0">
                <a:solidFill>
                  <a:srgbClr val="7000BC"/>
                </a:solidFill>
              </a:rPr>
            </a:br>
            <a:r>
              <a:rPr lang="en-US" b="1" dirty="0" err="1">
                <a:solidFill>
                  <a:srgbClr val="7000BC"/>
                </a:solidFill>
              </a:rPr>
              <a:t>qushlar</a:t>
            </a:r>
            <a:r>
              <a:rPr lang="en-US" b="1" dirty="0">
                <a:solidFill>
                  <a:srgbClr val="7000BC"/>
                </a:solidFill>
              </a:rPr>
              <a:t> </a:t>
            </a:r>
            <a:r>
              <a:rPr lang="en-US" b="1" dirty="0" err="1">
                <a:solidFill>
                  <a:srgbClr val="7000BC"/>
                </a:solidFill>
              </a:rPr>
              <a:t>kuni</a:t>
            </a:r>
            <a:r>
              <a:rPr lang="en-US" b="1" dirty="0">
                <a:solidFill>
                  <a:srgbClr val="7000BC"/>
                </a:solidFill>
              </a:rPr>
              <a:t> </a:t>
            </a:r>
            <a:r>
              <a:rPr lang="en-US" b="1" dirty="0" err="1">
                <a:solidFill>
                  <a:srgbClr val="7000BC"/>
                </a:solidFill>
              </a:rPr>
              <a:t>va</a:t>
            </a:r>
            <a:r>
              <a:rPr lang="en-US" b="1" dirty="0">
                <a:solidFill>
                  <a:srgbClr val="7000BC"/>
                </a:solidFill>
              </a:rPr>
              <a:t> </a:t>
            </a:r>
            <a:r>
              <a:rPr lang="en-US" b="1" dirty="0" err="1">
                <a:solidFill>
                  <a:srgbClr val="7000BC"/>
                </a:solidFill>
              </a:rPr>
              <a:t>boshqalar</a:t>
            </a:r>
            <a:r>
              <a:rPr lang="en-US" b="1" dirty="0">
                <a:solidFill>
                  <a:srgbClr val="7000BC"/>
                </a:solidFill>
              </a:rPr>
              <a:t>)</a:t>
            </a:r>
            <a:r>
              <a:rPr lang="en-US" b="1" dirty="0" err="1">
                <a:solidFill>
                  <a:srgbClr val="7000BC"/>
                </a:solidFill>
              </a:rPr>
              <a:t>ni</a:t>
            </a:r>
            <a:r>
              <a:rPr lang="en-US" b="1" dirty="0">
                <a:solidFill>
                  <a:srgbClr val="7000BC"/>
                </a:solidFill>
              </a:rPr>
              <a:t> </a:t>
            </a:r>
            <a:r>
              <a:rPr lang="en-US" b="1" dirty="0" err="1">
                <a:solidFill>
                  <a:srgbClr val="7000BC"/>
                </a:solidFill>
              </a:rPr>
              <a:t>o'tkazishni</a:t>
            </a:r>
            <a:r>
              <a:rPr lang="en-US" b="1" dirty="0">
                <a:solidFill>
                  <a:srgbClr val="7000BC"/>
                </a:solidFill>
              </a:rPr>
              <a:t> </a:t>
            </a:r>
            <a:r>
              <a:rPr lang="en-US" b="1" dirty="0" err="1">
                <a:solidFill>
                  <a:srgbClr val="7000BC"/>
                </a:solidFill>
              </a:rPr>
              <a:t>nazarda</a:t>
            </a:r>
            <a:r>
              <a:rPr lang="en-US" b="1" dirty="0">
                <a:solidFill>
                  <a:srgbClr val="7000BC"/>
                </a:solidFill>
              </a:rPr>
              <a:t> </a:t>
            </a:r>
            <a:r>
              <a:rPr lang="en-US" b="1" dirty="0" err="1" smtClean="0">
                <a:solidFill>
                  <a:srgbClr val="7000BC"/>
                </a:solidFill>
              </a:rPr>
              <a:t>tutadi</a:t>
            </a:r>
            <a:r>
              <a:rPr lang="en-US" b="1" dirty="0" smtClean="0">
                <a:solidFill>
                  <a:srgbClr val="7000BC"/>
                </a:solidFill>
              </a:rPr>
              <a:t>.</a:t>
            </a:r>
          </a:p>
          <a:p>
            <a:pPr marL="0" indent="0" algn="just" fontAlgn="auto">
              <a:spcAft>
                <a:spcPts val="0"/>
              </a:spcAft>
              <a:buFont typeface="Arial" pitchFamily="34" charset="0"/>
              <a:buNone/>
              <a:defRPr/>
            </a:pPr>
            <a:r>
              <a:rPr lang="en-US" b="1" dirty="0" smtClean="0">
                <a:solidFill>
                  <a:srgbClr val="7000BC"/>
                </a:solidFill>
              </a:rPr>
              <a:t>	</a:t>
            </a:r>
            <a:r>
              <a:rPr lang="en-US" b="1" dirty="0" err="1" smtClean="0">
                <a:solidFill>
                  <a:srgbClr val="7000BC"/>
                </a:solidFill>
              </a:rPr>
              <a:t>Guruh</a:t>
            </a:r>
            <a:r>
              <a:rPr lang="en-US" b="1" dirty="0" smtClean="0">
                <a:solidFill>
                  <a:srgbClr val="7000BC"/>
                </a:solidFill>
              </a:rPr>
              <a:t> </a:t>
            </a:r>
            <a:r>
              <a:rPr lang="en-US" b="1" dirty="0" err="1">
                <a:solidFill>
                  <a:srgbClr val="7000BC"/>
                </a:solidFill>
              </a:rPr>
              <a:t>mashg'ulotlariga</a:t>
            </a:r>
            <a:r>
              <a:rPr lang="en-US" b="1" dirty="0">
                <a:solidFill>
                  <a:srgbClr val="7000BC"/>
                </a:solidFill>
              </a:rPr>
              <a:t> </a:t>
            </a:r>
            <a:r>
              <a:rPr lang="en-US" b="1" dirty="0" err="1">
                <a:solidFill>
                  <a:srgbClr val="7000BC"/>
                </a:solidFill>
              </a:rPr>
              <a:t>yosh</a:t>
            </a:r>
            <a:r>
              <a:rPr lang="en-US" b="1" dirty="0">
                <a:solidFill>
                  <a:srgbClr val="7000BC"/>
                </a:solidFill>
              </a:rPr>
              <a:t> </a:t>
            </a:r>
            <a:r>
              <a:rPr lang="en-US" b="1" dirty="0" err="1">
                <a:solidFill>
                  <a:srgbClr val="7000BC"/>
                </a:solidFill>
              </a:rPr>
              <a:t>geograflar</a:t>
            </a:r>
            <a:r>
              <a:rPr lang="en-US" b="1" dirty="0">
                <a:solidFill>
                  <a:srgbClr val="7000BC"/>
                </a:solidFill>
              </a:rPr>
              <a:t>, </a:t>
            </a:r>
            <a:r>
              <a:rPr lang="en-US" b="1" dirty="0" err="1">
                <a:solidFill>
                  <a:srgbClr val="7000BC"/>
                </a:solidFill>
              </a:rPr>
              <a:t>yosh</a:t>
            </a:r>
            <a:r>
              <a:rPr lang="en-US" b="1" dirty="0">
                <a:solidFill>
                  <a:srgbClr val="7000BC"/>
                </a:solidFill>
              </a:rPr>
              <a:t> </a:t>
            </a:r>
            <a:r>
              <a:rPr lang="en-US" b="1" dirty="0" err="1" smtClean="0">
                <a:solidFill>
                  <a:srgbClr val="7000BC"/>
                </a:solidFill>
              </a:rPr>
              <a:t>tabiatshunosh</a:t>
            </a:r>
            <a:r>
              <a:rPr lang="en-US" b="1" dirty="0" smtClean="0">
                <a:solidFill>
                  <a:srgbClr val="7000BC"/>
                </a:solidFill>
              </a:rPr>
              <a:t> </a:t>
            </a:r>
            <a:r>
              <a:rPr lang="en-US" b="1" dirty="0" err="1" smtClean="0">
                <a:solidFill>
                  <a:srgbClr val="7000BC"/>
                </a:solidFill>
              </a:rPr>
              <a:t>kabi</a:t>
            </a:r>
            <a:r>
              <a:rPr lang="en-US" b="1" dirty="0" smtClean="0">
                <a:solidFill>
                  <a:srgbClr val="7000BC"/>
                </a:solidFill>
              </a:rPr>
              <a:t> </a:t>
            </a:r>
            <a:r>
              <a:rPr lang="en-US" b="1" dirty="0" err="1">
                <a:solidFill>
                  <a:srgbClr val="7000BC"/>
                </a:solidFill>
              </a:rPr>
              <a:t>klub</a:t>
            </a:r>
            <a:r>
              <a:rPr lang="en-US" b="1" dirty="0">
                <a:solidFill>
                  <a:srgbClr val="7000BC"/>
                </a:solidFill>
              </a:rPr>
              <a:t> </a:t>
            </a:r>
            <a:r>
              <a:rPr lang="en-US" b="1" dirty="0" err="1">
                <a:solidFill>
                  <a:srgbClr val="7000BC"/>
                </a:solidFill>
              </a:rPr>
              <a:t>ishlari</a:t>
            </a:r>
            <a:r>
              <a:rPr lang="en-US" b="1" dirty="0">
                <a:solidFill>
                  <a:srgbClr val="7000BC"/>
                </a:solidFill>
              </a:rPr>
              <a:t> </a:t>
            </a:r>
            <a:r>
              <a:rPr lang="en-US" b="1" dirty="0" err="1" smtClean="0">
                <a:solidFill>
                  <a:srgbClr val="7000BC"/>
                </a:solidFill>
              </a:rPr>
              <a:t>kiradi</a:t>
            </a:r>
            <a:r>
              <a:rPr lang="en-US" b="1" dirty="0" smtClean="0">
                <a:solidFill>
                  <a:srgbClr val="7000BC"/>
                </a:solidFill>
              </a:rPr>
              <a:t>.</a:t>
            </a:r>
          </a:p>
          <a:p>
            <a:pPr marL="0" indent="0" algn="just" fontAlgn="auto">
              <a:spcAft>
                <a:spcPts val="0"/>
              </a:spcAft>
              <a:buFont typeface="Arial" pitchFamily="34" charset="0"/>
              <a:buNone/>
              <a:defRPr/>
            </a:pPr>
            <a:r>
              <a:rPr lang="en-US" b="1" dirty="0">
                <a:solidFill>
                  <a:srgbClr val="7000BC"/>
                </a:solidFill>
              </a:rPr>
              <a:t>	</a:t>
            </a:r>
            <a:r>
              <a:rPr lang="en-US" b="1" dirty="0" smtClean="0">
                <a:solidFill>
                  <a:srgbClr val="7000BC"/>
                </a:solidFill>
              </a:rPr>
              <a:t>Individual </a:t>
            </a:r>
            <a:r>
              <a:rPr lang="en-US" b="1" dirty="0" err="1">
                <a:solidFill>
                  <a:srgbClr val="7000BC"/>
                </a:solidFill>
              </a:rPr>
              <a:t>mashg'ulotlar</a:t>
            </a:r>
            <a:r>
              <a:rPr lang="en-US" b="1" dirty="0">
                <a:solidFill>
                  <a:srgbClr val="7000BC"/>
                </a:solidFill>
              </a:rPr>
              <a:t> </a:t>
            </a:r>
            <a:r>
              <a:rPr lang="en-US" b="1" dirty="0" err="1">
                <a:solidFill>
                  <a:srgbClr val="7000BC"/>
                </a:solidFill>
              </a:rPr>
              <a:t>devoriy</a:t>
            </a:r>
            <a:r>
              <a:rPr lang="en-US" b="1" dirty="0">
                <a:solidFill>
                  <a:srgbClr val="7000BC"/>
                </a:solidFill>
              </a:rPr>
              <a:t> </a:t>
            </a:r>
            <a:r>
              <a:rPr lang="en-US" b="1" dirty="0" err="1">
                <a:solidFill>
                  <a:srgbClr val="7000BC"/>
                </a:solidFill>
              </a:rPr>
              <a:t>gazetalar</a:t>
            </a:r>
            <a:r>
              <a:rPr lang="en-US" b="1" dirty="0">
                <a:solidFill>
                  <a:srgbClr val="7000BC"/>
                </a:solidFill>
              </a:rPr>
              <a:t>, </a:t>
            </a:r>
            <a:r>
              <a:rPr lang="en-US" b="1" dirty="0" err="1">
                <a:solidFill>
                  <a:srgbClr val="7000BC"/>
                </a:solidFill>
              </a:rPr>
              <a:t>albomlar</a:t>
            </a:r>
            <a:r>
              <a:rPr lang="en-US" b="1" dirty="0">
                <a:solidFill>
                  <a:srgbClr val="7000BC"/>
                </a:solidFill>
              </a:rPr>
              <a:t> </a:t>
            </a:r>
            <a:r>
              <a:rPr lang="en-US" b="1" dirty="0" err="1" smtClean="0">
                <a:solidFill>
                  <a:srgbClr val="7000BC"/>
                </a:solidFill>
              </a:rPr>
              <a:t>chiqa-rishni</a:t>
            </a:r>
            <a:r>
              <a:rPr lang="en-US" b="1" dirty="0">
                <a:solidFill>
                  <a:srgbClr val="7000BC"/>
                </a:solidFill>
              </a:rPr>
              <a:t>; </a:t>
            </a:r>
            <a:r>
              <a:rPr lang="en-US" b="1" dirty="0" err="1">
                <a:solidFill>
                  <a:srgbClr val="7000BC"/>
                </a:solidFill>
              </a:rPr>
              <a:t>jonli</a:t>
            </a:r>
            <a:r>
              <a:rPr lang="en-US" b="1" dirty="0">
                <a:solidFill>
                  <a:srgbClr val="7000BC"/>
                </a:solidFill>
              </a:rPr>
              <a:t> </a:t>
            </a:r>
            <a:r>
              <a:rPr lang="en-US" b="1" dirty="0" err="1">
                <a:solidFill>
                  <a:srgbClr val="7000BC"/>
                </a:solidFill>
              </a:rPr>
              <a:t>tabiat</a:t>
            </a:r>
            <a:r>
              <a:rPr lang="en-US" b="1" dirty="0">
                <a:solidFill>
                  <a:srgbClr val="7000BC"/>
                </a:solidFill>
              </a:rPr>
              <a:t> </a:t>
            </a:r>
            <a:r>
              <a:rPr lang="en-US" b="1" dirty="0" err="1">
                <a:solidFill>
                  <a:srgbClr val="7000BC"/>
                </a:solidFill>
              </a:rPr>
              <a:t>burchagi</a:t>
            </a:r>
            <a:r>
              <a:rPr lang="en-US" b="1" dirty="0">
                <a:solidFill>
                  <a:srgbClr val="7000BC"/>
                </a:solidFill>
              </a:rPr>
              <a:t> </a:t>
            </a:r>
            <a:r>
              <a:rPr lang="en-US" b="1" dirty="0" err="1">
                <a:solidFill>
                  <a:srgbClr val="7000BC"/>
                </a:solidFill>
              </a:rPr>
              <a:t>va</a:t>
            </a:r>
            <a:r>
              <a:rPr lang="en-US" b="1" dirty="0">
                <a:solidFill>
                  <a:srgbClr val="7000BC"/>
                </a:solidFill>
              </a:rPr>
              <a:t> </a:t>
            </a:r>
            <a:r>
              <a:rPr lang="en-US" b="1" dirty="0" err="1">
                <a:solidFill>
                  <a:srgbClr val="7000BC"/>
                </a:solidFill>
              </a:rPr>
              <a:t>maktaboldi</a:t>
            </a:r>
            <a:r>
              <a:rPr lang="en-US" b="1" dirty="0">
                <a:solidFill>
                  <a:srgbClr val="7000BC"/>
                </a:solidFill>
              </a:rPr>
              <a:t> </a:t>
            </a:r>
            <a:r>
              <a:rPr lang="en-US" b="1" dirty="0" err="1" smtClean="0">
                <a:solidFill>
                  <a:srgbClr val="7000BC"/>
                </a:solidFill>
              </a:rPr>
              <a:t>o'quv-tajriba</a:t>
            </a:r>
            <a:r>
              <a:rPr lang="en-US" b="1" dirty="0" smtClean="0">
                <a:solidFill>
                  <a:srgbClr val="7000BC"/>
                </a:solidFill>
              </a:rPr>
              <a:t> </a:t>
            </a:r>
            <a:r>
              <a:rPr lang="en-US" b="1" dirty="0" err="1" smtClean="0">
                <a:solidFill>
                  <a:srgbClr val="7000BC"/>
                </a:solidFill>
              </a:rPr>
              <a:t>maydonidagi</a:t>
            </a:r>
            <a:r>
              <a:rPr lang="en-US" b="1" dirty="0">
                <a:solidFill>
                  <a:srgbClr val="7000BC"/>
                </a:solidFill>
              </a:rPr>
              <a:t>, </a:t>
            </a:r>
            <a:r>
              <a:rPr lang="en-US" b="1" dirty="0" err="1">
                <a:solidFill>
                  <a:srgbClr val="7000BC"/>
                </a:solidFill>
              </a:rPr>
              <a:t>tabiatdagi</a:t>
            </a:r>
            <a:r>
              <a:rPr lang="en-US" b="1" dirty="0">
                <a:solidFill>
                  <a:srgbClr val="7000BC"/>
                </a:solidFill>
              </a:rPr>
              <a:t> </a:t>
            </a:r>
            <a:r>
              <a:rPr lang="en-US" b="1" dirty="0" err="1">
                <a:solidFill>
                  <a:srgbClr val="7000BC"/>
                </a:solidFill>
              </a:rPr>
              <a:t>ishlarni</a:t>
            </a:r>
            <a:r>
              <a:rPr lang="en-US" b="1" dirty="0">
                <a:solidFill>
                  <a:srgbClr val="7000BC"/>
                </a:solidFill>
              </a:rPr>
              <a:t>; </a:t>
            </a:r>
            <a:r>
              <a:rPr lang="en-US" b="1" dirty="0" err="1">
                <a:solidFill>
                  <a:srgbClr val="7000BC"/>
                </a:solidFill>
              </a:rPr>
              <a:t>darsdan</a:t>
            </a:r>
            <a:r>
              <a:rPr lang="en-US" b="1" dirty="0">
                <a:solidFill>
                  <a:srgbClr val="7000BC"/>
                </a:solidFill>
              </a:rPr>
              <a:t> </a:t>
            </a:r>
            <a:r>
              <a:rPr lang="en-US" b="1" dirty="0" err="1">
                <a:solidFill>
                  <a:srgbClr val="7000BC"/>
                </a:solidFill>
              </a:rPr>
              <a:t>tashqari</a:t>
            </a:r>
            <a:r>
              <a:rPr lang="en-US" b="1" dirty="0">
                <a:solidFill>
                  <a:srgbClr val="7000BC"/>
                </a:solidFill>
              </a:rPr>
              <a:t> </a:t>
            </a:r>
            <a:r>
              <a:rPr lang="en-US" b="1" dirty="0" err="1">
                <a:solidFill>
                  <a:srgbClr val="7000BC"/>
                </a:solidFill>
              </a:rPr>
              <a:t>o‘qish</a:t>
            </a:r>
            <a:r>
              <a:rPr lang="en-US" b="1" dirty="0">
                <a:solidFill>
                  <a:srgbClr val="7000BC"/>
                </a:solidFill>
              </a:rPr>
              <a:t> </a:t>
            </a:r>
            <a:r>
              <a:rPr lang="en-US" b="1" dirty="0" err="1" smtClean="0">
                <a:solidFill>
                  <a:srgbClr val="7000BC"/>
                </a:solidFill>
              </a:rPr>
              <a:t>va</a:t>
            </a:r>
            <a:r>
              <a:rPr lang="en-US" b="1" dirty="0" smtClean="0">
                <a:solidFill>
                  <a:srgbClr val="7000BC"/>
                </a:solidFill>
              </a:rPr>
              <a:t> </a:t>
            </a:r>
            <a:r>
              <a:rPr lang="en-US" b="1" dirty="0" err="1" smtClean="0">
                <a:solidFill>
                  <a:srgbClr val="7000BC"/>
                </a:solidFill>
              </a:rPr>
              <a:t>axborot</a:t>
            </a:r>
            <a:r>
              <a:rPr lang="en-US" b="1" dirty="0" smtClean="0">
                <a:solidFill>
                  <a:srgbClr val="7000BC"/>
                </a:solidFill>
              </a:rPr>
              <a:t> </a:t>
            </a:r>
            <a:r>
              <a:rPr lang="en-US" b="1" dirty="0" err="1">
                <a:solidFill>
                  <a:srgbClr val="7000BC"/>
                </a:solidFill>
              </a:rPr>
              <a:t>burchagi</a:t>
            </a:r>
            <a:r>
              <a:rPr lang="en-US" b="1" dirty="0">
                <a:solidFill>
                  <a:srgbClr val="7000BC"/>
                </a:solidFill>
              </a:rPr>
              <a:t> </a:t>
            </a:r>
            <a:r>
              <a:rPr lang="en-US" b="1" dirty="0" err="1">
                <a:solidFill>
                  <a:srgbClr val="7000BC"/>
                </a:solidFill>
              </a:rPr>
              <a:t>uchun</a:t>
            </a:r>
            <a:r>
              <a:rPr lang="en-US" b="1" dirty="0">
                <a:solidFill>
                  <a:srgbClr val="7000BC"/>
                </a:solidFill>
              </a:rPr>
              <a:t> </a:t>
            </a:r>
            <a:r>
              <a:rPr lang="en-US" b="1" dirty="0" err="1">
                <a:solidFill>
                  <a:srgbClr val="7000BC"/>
                </a:solidFill>
              </a:rPr>
              <a:t>tabiatshunoslik</a:t>
            </a:r>
            <a:r>
              <a:rPr lang="en-US" b="1" dirty="0">
                <a:solidFill>
                  <a:srgbClr val="7000BC"/>
                </a:solidFill>
              </a:rPr>
              <a:t> </a:t>
            </a:r>
            <a:r>
              <a:rPr lang="en-US" b="1" dirty="0" err="1">
                <a:solidFill>
                  <a:srgbClr val="7000BC"/>
                </a:solidFill>
              </a:rPr>
              <a:t>mazmunidagi</a:t>
            </a:r>
            <a:r>
              <a:rPr lang="en-US" b="1" dirty="0">
                <a:solidFill>
                  <a:srgbClr val="7000BC"/>
                </a:solidFill>
              </a:rPr>
              <a:t> </a:t>
            </a:r>
            <a:r>
              <a:rPr lang="en-US" b="1" dirty="0" err="1">
                <a:solidFill>
                  <a:srgbClr val="7000BC"/>
                </a:solidFill>
              </a:rPr>
              <a:t>materiallar</a:t>
            </a:r>
            <a:r>
              <a:rPr lang="en-US" b="1" dirty="0">
                <a:solidFill>
                  <a:srgbClr val="7000BC"/>
                </a:solidFill>
              </a:rPr>
              <a:t/>
            </a:r>
            <a:br>
              <a:rPr lang="en-US" b="1" dirty="0">
                <a:solidFill>
                  <a:srgbClr val="7000BC"/>
                </a:solidFill>
              </a:rPr>
            </a:br>
            <a:r>
              <a:rPr lang="en-US" b="1" dirty="0" err="1">
                <a:solidFill>
                  <a:srgbClr val="7000BC"/>
                </a:solidFill>
              </a:rPr>
              <a:t>tanlashni</a:t>
            </a:r>
            <a:r>
              <a:rPr lang="en-US" b="1" dirty="0">
                <a:solidFill>
                  <a:srgbClr val="7000BC"/>
                </a:solidFill>
              </a:rPr>
              <a:t>, </a:t>
            </a:r>
            <a:r>
              <a:rPr lang="en-US" b="1" dirty="0" err="1">
                <a:solidFill>
                  <a:srgbClr val="7000BC"/>
                </a:solidFill>
              </a:rPr>
              <a:t>bolalar</a:t>
            </a:r>
            <a:r>
              <a:rPr lang="en-US" b="1" dirty="0">
                <a:solidFill>
                  <a:srgbClr val="7000BC"/>
                </a:solidFill>
              </a:rPr>
              <a:t> </a:t>
            </a:r>
            <a:r>
              <a:rPr lang="en-US" b="1" dirty="0" err="1">
                <a:solidFill>
                  <a:srgbClr val="7000BC"/>
                </a:solidFill>
              </a:rPr>
              <a:t>ilmiy-ommabop</a:t>
            </a:r>
            <a:r>
              <a:rPr lang="en-US" b="1" dirty="0">
                <a:solidFill>
                  <a:srgbClr val="7000BC"/>
                </a:solidFill>
              </a:rPr>
              <a:t> </a:t>
            </a:r>
            <a:r>
              <a:rPr lang="en-US" b="1" dirty="0" err="1">
                <a:solidFill>
                  <a:srgbClr val="7000BC"/>
                </a:solidFill>
              </a:rPr>
              <a:t>kitoblariga</a:t>
            </a:r>
            <a:r>
              <a:rPr lang="en-US" b="1" dirty="0">
                <a:solidFill>
                  <a:srgbClr val="7000BC"/>
                </a:solidFill>
              </a:rPr>
              <a:t> </a:t>
            </a:r>
            <a:r>
              <a:rPr lang="en-US" b="1" dirty="0" err="1">
                <a:solidFill>
                  <a:srgbClr val="7000BC"/>
                </a:solidFill>
              </a:rPr>
              <a:t>taqriz</a:t>
            </a:r>
            <a:r>
              <a:rPr lang="en-US" b="1" dirty="0">
                <a:solidFill>
                  <a:srgbClr val="7000BC"/>
                </a:solidFill>
              </a:rPr>
              <a:t> </a:t>
            </a:r>
            <a:r>
              <a:rPr lang="en-US" b="1" dirty="0" err="1">
                <a:solidFill>
                  <a:srgbClr val="7000BC"/>
                </a:solidFill>
              </a:rPr>
              <a:t>yozishni</a:t>
            </a:r>
            <a:r>
              <a:rPr lang="en-US" b="1" dirty="0">
                <a:solidFill>
                  <a:srgbClr val="7000BC"/>
                </a:solidFill>
              </a:rPr>
              <a:t> </a:t>
            </a:r>
            <a:r>
              <a:rPr lang="en-US" b="1" dirty="0" err="1">
                <a:solidFill>
                  <a:srgbClr val="7000BC"/>
                </a:solidFill>
              </a:rPr>
              <a:t>o'z</a:t>
            </a:r>
            <a:r>
              <a:rPr lang="en-US" b="1" dirty="0">
                <a:solidFill>
                  <a:srgbClr val="7000BC"/>
                </a:solidFill>
              </a:rPr>
              <a:t/>
            </a:r>
            <a:br>
              <a:rPr lang="en-US" b="1" dirty="0">
                <a:solidFill>
                  <a:srgbClr val="7000BC"/>
                </a:solidFill>
              </a:rPr>
            </a:br>
            <a:r>
              <a:rPr lang="en-US" b="1" dirty="0" err="1">
                <a:solidFill>
                  <a:srgbClr val="7000BC"/>
                </a:solidFill>
              </a:rPr>
              <a:t>ichiga</a:t>
            </a:r>
            <a:r>
              <a:rPr lang="en-US" b="1" dirty="0">
                <a:solidFill>
                  <a:srgbClr val="7000BC"/>
                </a:solidFill>
              </a:rPr>
              <a:t> </a:t>
            </a:r>
            <a:r>
              <a:rPr lang="en-US" b="1" dirty="0" err="1" smtClean="0">
                <a:solidFill>
                  <a:srgbClr val="7000BC"/>
                </a:solidFill>
              </a:rPr>
              <a:t>oladi</a:t>
            </a:r>
            <a:r>
              <a:rPr lang="en-US" dirty="0" smtClean="0">
                <a:solidFill>
                  <a:srgbClr val="7000BC"/>
                </a:solidFill>
              </a:rPr>
              <a:t>.</a:t>
            </a:r>
            <a:endParaRPr lang="ru-RU" dirty="0">
              <a:solidFill>
                <a:srgbClr val="7000BC"/>
              </a:solidFill>
            </a:endParaRPr>
          </a:p>
        </p:txBody>
      </p:sp>
    </p:spTree>
  </p:cSld>
  <p:clrMapOvr>
    <a:masterClrMapping/>
  </p:clrMapOvr>
  <p:transition spd="slow">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Заголовок 1"/>
          <p:cNvSpPr>
            <a:spLocks noGrp="1"/>
          </p:cNvSpPr>
          <p:nvPr>
            <p:ph type="title"/>
          </p:nvPr>
        </p:nvSpPr>
        <p:spPr/>
        <p:txBody>
          <a:bodyPr/>
          <a:lstStyle/>
          <a:p>
            <a:r>
              <a:rPr lang="en-US" smtClean="0">
                <a:solidFill>
                  <a:srgbClr val="FF66FF"/>
                </a:solidFill>
              </a:rPr>
              <a:t>Individual ishlar</a:t>
            </a:r>
            <a:endParaRPr lang="ru-RU" smtClean="0">
              <a:solidFill>
                <a:srgbClr val="FF66FF"/>
              </a:solidFill>
            </a:endParaRPr>
          </a:p>
        </p:txBody>
      </p:sp>
      <p:sp>
        <p:nvSpPr>
          <p:cNvPr id="3" name="Объект 2"/>
          <p:cNvSpPr>
            <a:spLocks noGrp="1"/>
          </p:cNvSpPr>
          <p:nvPr>
            <p:ph idx="1"/>
          </p:nvPr>
        </p:nvSpPr>
        <p:spPr/>
        <p:txBody>
          <a:bodyPr rtlCol="0">
            <a:normAutofit fontScale="77500" lnSpcReduction="20000"/>
          </a:bodyPr>
          <a:lstStyle/>
          <a:p>
            <a:pPr marL="0" indent="0" algn="just" fontAlgn="auto">
              <a:spcAft>
                <a:spcPts val="0"/>
              </a:spcAft>
              <a:buFont typeface="Arial" pitchFamily="34" charset="0"/>
              <a:buNone/>
              <a:defRPr/>
            </a:pPr>
            <a:r>
              <a:rPr lang="en-US" b="1" dirty="0" smtClean="0">
                <a:solidFill>
                  <a:srgbClr val="7000BC"/>
                </a:solidFill>
              </a:rPr>
              <a:t>	</a:t>
            </a:r>
            <a:r>
              <a:rPr lang="en-US" b="1" dirty="0" err="1" smtClean="0">
                <a:solidFill>
                  <a:srgbClr val="7000BC"/>
                </a:solidFill>
              </a:rPr>
              <a:t>Tabiatni</a:t>
            </a:r>
            <a:r>
              <a:rPr lang="en-US" b="1" dirty="0" smtClean="0">
                <a:solidFill>
                  <a:srgbClr val="7000BC"/>
                </a:solidFill>
              </a:rPr>
              <a:t> </a:t>
            </a:r>
            <a:r>
              <a:rPr lang="en-US" b="1" dirty="0" err="1">
                <a:solidFill>
                  <a:srgbClr val="7000BC"/>
                </a:solidFill>
              </a:rPr>
              <a:t>bilishga</a:t>
            </a:r>
            <a:r>
              <a:rPr lang="en-US" b="1" dirty="0">
                <a:solidFill>
                  <a:srgbClr val="7000BC"/>
                </a:solidFill>
              </a:rPr>
              <a:t> </a:t>
            </a:r>
            <a:r>
              <a:rPr lang="en-US" b="1" dirty="0" err="1">
                <a:solidFill>
                  <a:srgbClr val="7000BC"/>
                </a:solidFill>
              </a:rPr>
              <a:t>moyillik</a:t>
            </a:r>
            <a:r>
              <a:rPr lang="en-US" b="1" dirty="0">
                <a:solidFill>
                  <a:srgbClr val="7000BC"/>
                </a:solidFill>
              </a:rPr>
              <a:t> </a:t>
            </a:r>
            <a:r>
              <a:rPr lang="en-US" b="1" dirty="0" err="1">
                <a:solidFill>
                  <a:srgbClr val="7000BC"/>
                </a:solidFill>
              </a:rPr>
              <a:t>yoki</a:t>
            </a:r>
            <a:r>
              <a:rPr lang="en-US" b="1" dirty="0">
                <a:solidFill>
                  <a:srgbClr val="7000BC"/>
                </a:solidFill>
              </a:rPr>
              <a:t> </a:t>
            </a:r>
            <a:r>
              <a:rPr lang="en-US" b="1" dirty="0" err="1" smtClean="0">
                <a:solidFill>
                  <a:srgbClr val="7000BC"/>
                </a:solidFill>
              </a:rPr>
              <a:t>hech</a:t>
            </a:r>
            <a:r>
              <a:rPr lang="en-US" b="1" dirty="0" smtClean="0">
                <a:solidFill>
                  <a:srgbClr val="7000BC"/>
                </a:solidFill>
              </a:rPr>
              <a:t> </a:t>
            </a:r>
            <a:r>
              <a:rPr lang="en-US" b="1" dirty="0" err="1" smtClean="0">
                <a:solidFill>
                  <a:srgbClr val="7000BC"/>
                </a:solidFill>
              </a:rPr>
              <a:t>bo'lmaganda</a:t>
            </a:r>
            <a:r>
              <a:rPr lang="en-US" b="1" dirty="0" smtClean="0">
                <a:solidFill>
                  <a:srgbClr val="7000BC"/>
                </a:solidFill>
              </a:rPr>
              <a:t> </a:t>
            </a:r>
            <a:r>
              <a:rPr lang="en-US" b="1" dirty="0" err="1">
                <a:solidFill>
                  <a:srgbClr val="7000BC"/>
                </a:solidFill>
              </a:rPr>
              <a:t>qiziqishga</a:t>
            </a:r>
            <a:r>
              <a:rPr lang="en-US" b="1" dirty="0">
                <a:solidFill>
                  <a:srgbClr val="7000BC"/>
                </a:solidFill>
              </a:rPr>
              <a:t> </a:t>
            </a:r>
            <a:r>
              <a:rPr lang="en-US" b="1" dirty="0" err="1">
                <a:solidFill>
                  <a:srgbClr val="7000BC"/>
                </a:solidFill>
              </a:rPr>
              <a:t>ega</a:t>
            </a:r>
            <a:r>
              <a:rPr lang="en-US" b="1" dirty="0">
                <a:solidFill>
                  <a:srgbClr val="7000BC"/>
                </a:solidFill>
              </a:rPr>
              <a:t> </a:t>
            </a:r>
            <a:r>
              <a:rPr lang="en-US" b="1" dirty="0" err="1">
                <a:solidFill>
                  <a:srgbClr val="7000BC"/>
                </a:solidFill>
              </a:rPr>
              <a:t>bo'lgan</a:t>
            </a:r>
            <a:r>
              <a:rPr lang="en-US" b="1" dirty="0">
                <a:solidFill>
                  <a:srgbClr val="7000BC"/>
                </a:solidFill>
              </a:rPr>
              <a:t> </a:t>
            </a:r>
            <a:r>
              <a:rPr lang="en-US" b="1" dirty="0" err="1">
                <a:solidFill>
                  <a:srgbClr val="7000BC"/>
                </a:solidFill>
              </a:rPr>
              <a:t>o'quvchilar</a:t>
            </a:r>
            <a:r>
              <a:rPr lang="en-US" b="1" dirty="0">
                <a:solidFill>
                  <a:srgbClr val="7000BC"/>
                </a:solidFill>
              </a:rPr>
              <a:t> </a:t>
            </a:r>
            <a:r>
              <a:rPr lang="en-US" b="1" dirty="0" err="1">
                <a:solidFill>
                  <a:srgbClr val="7000BC"/>
                </a:solidFill>
              </a:rPr>
              <a:t>bilan</a:t>
            </a:r>
            <a:r>
              <a:rPr lang="en-US" b="1" dirty="0">
                <a:solidFill>
                  <a:srgbClr val="7000BC"/>
                </a:solidFill>
              </a:rPr>
              <a:t> </a:t>
            </a:r>
            <a:r>
              <a:rPr lang="en-US" b="1" dirty="0" err="1" smtClean="0">
                <a:solidFill>
                  <a:srgbClr val="7000BC"/>
                </a:solidFill>
              </a:rPr>
              <a:t>tabiatshunoslik</a:t>
            </a:r>
            <a:r>
              <a:rPr lang="en-US" b="1" dirty="0" smtClean="0">
                <a:solidFill>
                  <a:srgbClr val="7000BC"/>
                </a:solidFill>
              </a:rPr>
              <a:t> </a:t>
            </a:r>
            <a:r>
              <a:rPr lang="en-US" b="1" dirty="0" err="1" smtClean="0">
                <a:solidFill>
                  <a:srgbClr val="7000BC"/>
                </a:solidFill>
              </a:rPr>
              <a:t>bo'yicha</a:t>
            </a:r>
            <a:r>
              <a:rPr lang="en-US" b="1" dirty="0" smtClean="0">
                <a:solidFill>
                  <a:srgbClr val="7000BC"/>
                </a:solidFill>
              </a:rPr>
              <a:t> </a:t>
            </a:r>
            <a:r>
              <a:rPr lang="en-US" b="1" dirty="0">
                <a:solidFill>
                  <a:srgbClr val="7000BC"/>
                </a:solidFill>
              </a:rPr>
              <a:t>individual </a:t>
            </a:r>
            <a:r>
              <a:rPr lang="en-US" b="1" dirty="0" err="1">
                <a:solidFill>
                  <a:srgbClr val="7000BC"/>
                </a:solidFill>
              </a:rPr>
              <a:t>ishlar</a:t>
            </a:r>
            <a:r>
              <a:rPr lang="en-US" b="1" dirty="0">
                <a:solidFill>
                  <a:srgbClr val="7000BC"/>
                </a:solidFill>
              </a:rPr>
              <a:t> </a:t>
            </a:r>
            <a:r>
              <a:rPr lang="en-US" b="1" dirty="0" err="1">
                <a:solidFill>
                  <a:srgbClr val="7000BC"/>
                </a:solidFill>
              </a:rPr>
              <a:t>olib</a:t>
            </a:r>
            <a:r>
              <a:rPr lang="en-US" b="1" dirty="0">
                <a:solidFill>
                  <a:srgbClr val="7000BC"/>
                </a:solidFill>
              </a:rPr>
              <a:t> </a:t>
            </a:r>
            <a:r>
              <a:rPr lang="en-US" b="1" dirty="0" err="1">
                <a:solidFill>
                  <a:srgbClr val="7000BC"/>
                </a:solidFill>
              </a:rPr>
              <a:t>boriladi</a:t>
            </a:r>
            <a:r>
              <a:rPr lang="en-US" b="1" dirty="0">
                <a:solidFill>
                  <a:srgbClr val="7000BC"/>
                </a:solidFill>
              </a:rPr>
              <a:t>. </a:t>
            </a:r>
            <a:r>
              <a:rPr lang="en-US" b="1" dirty="0" err="1">
                <a:solidFill>
                  <a:srgbClr val="7000BC"/>
                </a:solidFill>
              </a:rPr>
              <a:t>Bolalarda</a:t>
            </a:r>
            <a:r>
              <a:rPr lang="en-US" b="1" dirty="0">
                <a:solidFill>
                  <a:srgbClr val="7000BC"/>
                </a:solidFill>
              </a:rPr>
              <a:t> </a:t>
            </a:r>
            <a:r>
              <a:rPr lang="en-US" b="1" dirty="0" err="1">
                <a:solidFill>
                  <a:srgbClr val="7000BC"/>
                </a:solidFill>
              </a:rPr>
              <a:t>tabiatga</a:t>
            </a:r>
            <a:r>
              <a:rPr lang="en-US" b="1" dirty="0">
                <a:solidFill>
                  <a:srgbClr val="7000BC"/>
                </a:solidFill>
              </a:rPr>
              <a:t> </a:t>
            </a:r>
            <a:r>
              <a:rPr lang="en-US" b="1" dirty="0" err="1" smtClean="0">
                <a:solidFill>
                  <a:srgbClr val="7000BC"/>
                </a:solidFill>
              </a:rPr>
              <a:t>qiziqish</a:t>
            </a:r>
            <a:r>
              <a:rPr lang="en-US" b="1" dirty="0" smtClean="0">
                <a:solidFill>
                  <a:srgbClr val="7000BC"/>
                </a:solidFill>
              </a:rPr>
              <a:t> </a:t>
            </a:r>
            <a:r>
              <a:rPr lang="en-US" b="1" dirty="0" err="1" smtClean="0">
                <a:solidFill>
                  <a:srgbClr val="7000BC"/>
                </a:solidFill>
              </a:rPr>
              <a:t>vujudga</a:t>
            </a:r>
            <a:r>
              <a:rPr lang="en-US" b="1" dirty="0" smtClean="0">
                <a:solidFill>
                  <a:srgbClr val="7000BC"/>
                </a:solidFill>
              </a:rPr>
              <a:t> </a:t>
            </a:r>
            <a:r>
              <a:rPr lang="en-US" b="1" dirty="0" err="1">
                <a:solidFill>
                  <a:srgbClr val="7000BC"/>
                </a:solidFill>
              </a:rPr>
              <a:t>kelishida</a:t>
            </a:r>
            <a:r>
              <a:rPr lang="en-US" b="1" dirty="0">
                <a:solidFill>
                  <a:srgbClr val="7000BC"/>
                </a:solidFill>
              </a:rPr>
              <a:t> </a:t>
            </a:r>
            <a:r>
              <a:rPr lang="en-US" b="1" dirty="0" err="1">
                <a:solidFill>
                  <a:srgbClr val="7000BC"/>
                </a:solidFill>
              </a:rPr>
              <a:t>o'qituvchining</a:t>
            </a:r>
            <a:r>
              <a:rPr lang="en-US" b="1" dirty="0">
                <a:solidFill>
                  <a:srgbClr val="7000BC"/>
                </a:solidFill>
              </a:rPr>
              <a:t> </a:t>
            </a:r>
            <a:r>
              <a:rPr lang="en-US" b="1" dirty="0" err="1">
                <a:solidFill>
                  <a:srgbClr val="7000BC"/>
                </a:solidFill>
              </a:rPr>
              <a:t>shaxsi</a:t>
            </a:r>
            <a:r>
              <a:rPr lang="en-US" b="1" dirty="0">
                <a:solidFill>
                  <a:srgbClr val="7000BC"/>
                </a:solidFill>
              </a:rPr>
              <a:t>, </a:t>
            </a:r>
            <a:r>
              <a:rPr lang="en-US" b="1" dirty="0" err="1">
                <a:solidFill>
                  <a:srgbClr val="7000BC"/>
                </a:solidFill>
              </a:rPr>
              <a:t>uning</a:t>
            </a:r>
            <a:r>
              <a:rPr lang="en-US" b="1" dirty="0">
                <a:solidFill>
                  <a:srgbClr val="7000BC"/>
                </a:solidFill>
              </a:rPr>
              <a:t> </a:t>
            </a:r>
            <a:r>
              <a:rPr lang="en-US" b="1" dirty="0" err="1">
                <a:solidFill>
                  <a:srgbClr val="7000BC"/>
                </a:solidFill>
              </a:rPr>
              <a:t>tabiatga</a:t>
            </a:r>
            <a:r>
              <a:rPr lang="en-US" b="1" dirty="0">
                <a:solidFill>
                  <a:srgbClr val="7000BC"/>
                </a:solidFill>
              </a:rPr>
              <a:t> </a:t>
            </a:r>
            <a:r>
              <a:rPr lang="en-US" b="1" dirty="0" err="1" smtClean="0">
                <a:solidFill>
                  <a:srgbClr val="7000BC"/>
                </a:solidFill>
              </a:rPr>
              <a:t>muhabbati</a:t>
            </a:r>
            <a:r>
              <a:rPr lang="en-US" b="1" dirty="0" smtClean="0">
                <a:solidFill>
                  <a:srgbClr val="7000BC"/>
                </a:solidFill>
              </a:rPr>
              <a:t> </a:t>
            </a:r>
            <a:r>
              <a:rPr lang="en-US" b="1" dirty="0" err="1" smtClean="0">
                <a:solidFill>
                  <a:srgbClr val="7000BC"/>
                </a:solidFill>
              </a:rPr>
              <a:t>va</a:t>
            </a:r>
            <a:r>
              <a:rPr lang="en-US" b="1" dirty="0" smtClean="0">
                <a:solidFill>
                  <a:srgbClr val="7000BC"/>
                </a:solidFill>
              </a:rPr>
              <a:t> </a:t>
            </a:r>
            <a:r>
              <a:rPr lang="en-US" b="1" dirty="0" err="1">
                <a:solidFill>
                  <a:srgbClr val="7000BC"/>
                </a:solidFill>
              </a:rPr>
              <a:t>munosabati</a:t>
            </a:r>
            <a:r>
              <a:rPr lang="en-US" b="1" dirty="0">
                <a:solidFill>
                  <a:srgbClr val="7000BC"/>
                </a:solidFill>
              </a:rPr>
              <a:t>, </a:t>
            </a:r>
            <a:r>
              <a:rPr lang="en-US" b="1" dirty="0" err="1">
                <a:solidFill>
                  <a:srgbClr val="7000BC"/>
                </a:solidFill>
              </a:rPr>
              <a:t>o'quvchilarni</a:t>
            </a:r>
            <a:r>
              <a:rPr lang="en-US" b="1" dirty="0">
                <a:solidFill>
                  <a:srgbClr val="7000BC"/>
                </a:solidFill>
              </a:rPr>
              <a:t> </a:t>
            </a:r>
            <a:r>
              <a:rPr lang="en-US" b="1" dirty="0" err="1">
                <a:solidFill>
                  <a:srgbClr val="7000BC"/>
                </a:solidFill>
              </a:rPr>
              <a:t>ergashtira</a:t>
            </a:r>
            <a:r>
              <a:rPr lang="en-US" b="1" dirty="0">
                <a:solidFill>
                  <a:srgbClr val="7000BC"/>
                </a:solidFill>
              </a:rPr>
              <a:t> </a:t>
            </a:r>
            <a:r>
              <a:rPr lang="en-US" b="1" dirty="0" err="1">
                <a:solidFill>
                  <a:srgbClr val="7000BC"/>
                </a:solidFill>
              </a:rPr>
              <a:t>va</a:t>
            </a:r>
            <a:r>
              <a:rPr lang="en-US" b="1" dirty="0">
                <a:solidFill>
                  <a:srgbClr val="7000BC"/>
                </a:solidFill>
              </a:rPr>
              <a:t> </a:t>
            </a:r>
            <a:r>
              <a:rPr lang="en-US" b="1" dirty="0" err="1">
                <a:solidFill>
                  <a:srgbClr val="7000BC"/>
                </a:solidFill>
              </a:rPr>
              <a:t>qiziqtira</a:t>
            </a:r>
            <a:r>
              <a:rPr lang="en-US" b="1" dirty="0">
                <a:solidFill>
                  <a:srgbClr val="7000BC"/>
                </a:solidFill>
              </a:rPr>
              <a:t> </a:t>
            </a:r>
            <a:r>
              <a:rPr lang="en-US" b="1" dirty="0" err="1">
                <a:solidFill>
                  <a:srgbClr val="7000BC"/>
                </a:solidFill>
              </a:rPr>
              <a:t>olish</a:t>
            </a:r>
            <a:r>
              <a:rPr lang="en-US" b="1" dirty="0">
                <a:solidFill>
                  <a:srgbClr val="7000BC"/>
                </a:solidFill>
              </a:rPr>
              <a:t> </a:t>
            </a:r>
            <a:r>
              <a:rPr lang="en-US" b="1" dirty="0" err="1" smtClean="0">
                <a:solidFill>
                  <a:srgbClr val="7000BC"/>
                </a:solidFill>
              </a:rPr>
              <a:t>uquvi</a:t>
            </a:r>
            <a:r>
              <a:rPr lang="en-US" b="1" dirty="0" smtClean="0">
                <a:solidFill>
                  <a:srgbClr val="7000BC"/>
                </a:solidFill>
              </a:rPr>
              <a:t> </a:t>
            </a:r>
            <a:r>
              <a:rPr lang="en-US" b="1" dirty="0" err="1" smtClean="0">
                <a:solidFill>
                  <a:srgbClr val="7000BC"/>
                </a:solidFill>
              </a:rPr>
              <a:t>katta</a:t>
            </a:r>
            <a:r>
              <a:rPr lang="en-US" b="1" dirty="0" smtClean="0">
                <a:solidFill>
                  <a:srgbClr val="7000BC"/>
                </a:solidFill>
              </a:rPr>
              <a:t> </a:t>
            </a:r>
            <a:r>
              <a:rPr lang="en-US" b="1" dirty="0" err="1">
                <a:solidFill>
                  <a:srgbClr val="7000BC"/>
                </a:solidFill>
              </a:rPr>
              <a:t>rol</a:t>
            </a:r>
            <a:r>
              <a:rPr lang="en-US" b="1" dirty="0">
                <a:solidFill>
                  <a:srgbClr val="7000BC"/>
                </a:solidFill>
              </a:rPr>
              <a:t> </a:t>
            </a:r>
            <a:r>
              <a:rPr lang="en-US" b="1" dirty="0" err="1">
                <a:solidFill>
                  <a:srgbClr val="7000BC"/>
                </a:solidFill>
              </a:rPr>
              <a:t>o'ynaydi</a:t>
            </a:r>
            <a:r>
              <a:rPr lang="en-US" b="1" dirty="0">
                <a:solidFill>
                  <a:srgbClr val="7000BC"/>
                </a:solidFill>
              </a:rPr>
              <a:t>. </a:t>
            </a:r>
            <a:r>
              <a:rPr lang="en-US" b="1" dirty="0" err="1">
                <a:solidFill>
                  <a:srgbClr val="7000BC"/>
                </a:solidFill>
              </a:rPr>
              <a:t>Uning</a:t>
            </a:r>
            <a:r>
              <a:rPr lang="en-US" b="1" dirty="0">
                <a:solidFill>
                  <a:srgbClr val="7000BC"/>
                </a:solidFill>
              </a:rPr>
              <a:t> 1- </a:t>
            </a:r>
            <a:r>
              <a:rPr lang="en-US" b="1" dirty="0" err="1">
                <a:solidFill>
                  <a:srgbClr val="7000BC"/>
                </a:solidFill>
              </a:rPr>
              <a:t>sinfda</a:t>
            </a:r>
            <a:r>
              <a:rPr lang="en-US" b="1" dirty="0">
                <a:solidFill>
                  <a:srgbClr val="7000BC"/>
                </a:solidFill>
              </a:rPr>
              <a:t> </a:t>
            </a:r>
            <a:r>
              <a:rPr lang="en-US" b="1" dirty="0" err="1">
                <a:solidFill>
                  <a:srgbClr val="7000BC"/>
                </a:solidFill>
              </a:rPr>
              <a:t>kuzatishlarni</a:t>
            </a:r>
            <a:r>
              <a:rPr lang="en-US" b="1" dirty="0">
                <a:solidFill>
                  <a:srgbClr val="7000BC"/>
                </a:solidFill>
              </a:rPr>
              <a:t> </a:t>
            </a:r>
            <a:r>
              <a:rPr lang="en-US" b="1" dirty="0" err="1">
                <a:solidFill>
                  <a:srgbClr val="7000BC"/>
                </a:solidFill>
              </a:rPr>
              <a:t>qanday</a:t>
            </a:r>
            <a:r>
              <a:rPr lang="en-US" b="1" dirty="0">
                <a:solidFill>
                  <a:srgbClr val="7000BC"/>
                </a:solidFill>
              </a:rPr>
              <a:t> </a:t>
            </a:r>
            <a:r>
              <a:rPr lang="en-US" b="1" dirty="0" err="1" smtClean="0">
                <a:solidFill>
                  <a:srgbClr val="7000BC"/>
                </a:solidFill>
              </a:rPr>
              <a:t>tashkil</a:t>
            </a:r>
            <a:r>
              <a:rPr lang="en-US" b="1" dirty="0" smtClean="0">
                <a:solidFill>
                  <a:srgbClr val="7000BC"/>
                </a:solidFill>
              </a:rPr>
              <a:t> </a:t>
            </a:r>
            <a:r>
              <a:rPr lang="en-US" b="1" dirty="0" err="1" smtClean="0">
                <a:solidFill>
                  <a:srgbClr val="7000BC"/>
                </a:solidFill>
              </a:rPr>
              <a:t>qilishiga</a:t>
            </a:r>
            <a:r>
              <a:rPr lang="en-US" b="1" dirty="0">
                <a:solidFill>
                  <a:srgbClr val="7000BC"/>
                </a:solidFill>
              </a:rPr>
              <a:t>, </a:t>
            </a:r>
            <a:r>
              <a:rPr lang="en-US" b="1" dirty="0" err="1">
                <a:solidFill>
                  <a:srgbClr val="7000BC"/>
                </a:solidFill>
              </a:rPr>
              <a:t>bu</a:t>
            </a:r>
            <a:r>
              <a:rPr lang="en-US" b="1" dirty="0">
                <a:solidFill>
                  <a:srgbClr val="7000BC"/>
                </a:solidFill>
              </a:rPr>
              <a:t> </a:t>
            </a:r>
            <a:r>
              <a:rPr lang="en-US" b="1" dirty="0" err="1">
                <a:solidFill>
                  <a:srgbClr val="7000BC"/>
                </a:solidFill>
              </a:rPr>
              <a:t>ishning</a:t>
            </a:r>
            <a:r>
              <a:rPr lang="en-US" b="1" dirty="0">
                <a:solidFill>
                  <a:srgbClr val="7000BC"/>
                </a:solidFill>
              </a:rPr>
              <a:t> </a:t>
            </a:r>
            <a:r>
              <a:rPr lang="en-US" b="1" dirty="0" err="1">
                <a:solidFill>
                  <a:srgbClr val="7000BC"/>
                </a:solidFill>
              </a:rPr>
              <a:t>zarurligi</a:t>
            </a:r>
            <a:r>
              <a:rPr lang="en-US" b="1" dirty="0">
                <a:solidFill>
                  <a:srgbClr val="7000BC"/>
                </a:solidFill>
              </a:rPr>
              <a:t> </a:t>
            </a:r>
            <a:r>
              <a:rPr lang="en-US" b="1" dirty="0" err="1">
                <a:solidFill>
                  <a:srgbClr val="7000BC"/>
                </a:solidFill>
              </a:rPr>
              <a:t>va</a:t>
            </a:r>
            <a:r>
              <a:rPr lang="en-US" b="1" dirty="0">
                <a:solidFill>
                  <a:srgbClr val="7000BC"/>
                </a:solidFill>
              </a:rPr>
              <a:t> </a:t>
            </a:r>
            <a:r>
              <a:rPr lang="en-US" b="1" dirty="0" err="1">
                <a:solidFill>
                  <a:srgbClr val="7000BC"/>
                </a:solidFill>
              </a:rPr>
              <a:t>muhimligini</a:t>
            </a:r>
            <a:r>
              <a:rPr lang="en-US" b="1" dirty="0">
                <a:solidFill>
                  <a:srgbClr val="7000BC"/>
                </a:solidFill>
              </a:rPr>
              <a:t> </a:t>
            </a:r>
            <a:r>
              <a:rPr lang="en-US" b="1" dirty="0" err="1">
                <a:solidFill>
                  <a:srgbClr val="7000BC"/>
                </a:solidFill>
              </a:rPr>
              <a:t>qanchalik</a:t>
            </a:r>
            <a:r>
              <a:rPr lang="en-US" b="1" dirty="0">
                <a:solidFill>
                  <a:srgbClr val="7000BC"/>
                </a:solidFill>
              </a:rPr>
              <a:t> </a:t>
            </a:r>
            <a:r>
              <a:rPr lang="en-US" b="1" dirty="0" err="1" smtClean="0">
                <a:solidFill>
                  <a:srgbClr val="7000BC"/>
                </a:solidFill>
              </a:rPr>
              <a:t>asoslashiga</a:t>
            </a:r>
            <a:r>
              <a:rPr lang="en-US" b="1" dirty="0" smtClean="0">
                <a:solidFill>
                  <a:srgbClr val="7000BC"/>
                </a:solidFill>
              </a:rPr>
              <a:t>, </a:t>
            </a:r>
            <a:r>
              <a:rPr lang="en-US" b="1" dirty="0" err="1" smtClean="0">
                <a:solidFill>
                  <a:srgbClr val="7000BC"/>
                </a:solidFill>
              </a:rPr>
              <a:t>tabiatshunoslikni</a:t>
            </a:r>
            <a:r>
              <a:rPr lang="en-US" b="1" dirty="0" smtClean="0">
                <a:solidFill>
                  <a:srgbClr val="7000BC"/>
                </a:solidFill>
              </a:rPr>
              <a:t> </a:t>
            </a:r>
            <a:r>
              <a:rPr lang="en-US" b="1" dirty="0" err="1">
                <a:solidFill>
                  <a:srgbClr val="7000BC"/>
                </a:solidFill>
              </a:rPr>
              <a:t>o'qitishni</a:t>
            </a:r>
            <a:r>
              <a:rPr lang="en-US" b="1" dirty="0">
                <a:solidFill>
                  <a:srgbClr val="7000BC"/>
                </a:solidFill>
              </a:rPr>
              <a:t> </a:t>
            </a:r>
            <a:r>
              <a:rPr lang="en-US" b="1" dirty="0" err="1">
                <a:solidFill>
                  <a:srgbClr val="7000BC"/>
                </a:solidFill>
              </a:rPr>
              <a:t>qanday</a:t>
            </a:r>
            <a:r>
              <a:rPr lang="en-US" b="1" dirty="0">
                <a:solidFill>
                  <a:srgbClr val="7000BC"/>
                </a:solidFill>
              </a:rPr>
              <a:t> </a:t>
            </a:r>
            <a:r>
              <a:rPr lang="en-US" b="1" dirty="0" err="1">
                <a:solidFill>
                  <a:srgbClr val="7000BC"/>
                </a:solidFill>
              </a:rPr>
              <a:t>yo'lga</a:t>
            </a:r>
            <a:r>
              <a:rPr lang="en-US" b="1" dirty="0">
                <a:solidFill>
                  <a:srgbClr val="7000BC"/>
                </a:solidFill>
              </a:rPr>
              <a:t> </a:t>
            </a:r>
            <a:r>
              <a:rPr lang="en-US" b="1" dirty="0" err="1" smtClean="0">
                <a:solidFill>
                  <a:srgbClr val="7000BC"/>
                </a:solidFill>
              </a:rPr>
              <a:t>qo'yishiga</a:t>
            </a:r>
            <a:r>
              <a:rPr lang="en-US" b="1" dirty="0">
                <a:solidFill>
                  <a:srgbClr val="7000BC"/>
                </a:solidFill>
              </a:rPr>
              <a:t> </a:t>
            </a:r>
            <a:r>
              <a:rPr lang="en-US" b="1" dirty="0" err="1" smtClean="0">
                <a:solidFill>
                  <a:srgbClr val="7000BC"/>
                </a:solidFill>
              </a:rPr>
              <a:t>o'quvchilaming</a:t>
            </a:r>
            <a:r>
              <a:rPr lang="en-US" b="1" dirty="0" smtClean="0">
                <a:solidFill>
                  <a:srgbClr val="7000BC"/>
                </a:solidFill>
              </a:rPr>
              <a:t> </a:t>
            </a:r>
            <a:r>
              <a:rPr lang="en-US" b="1" dirty="0" err="1">
                <a:solidFill>
                  <a:srgbClr val="7000BC"/>
                </a:solidFill>
              </a:rPr>
              <a:t>bilim</a:t>
            </a:r>
            <a:r>
              <a:rPr lang="en-US" b="1" dirty="0">
                <a:solidFill>
                  <a:srgbClr val="7000BC"/>
                </a:solidFill>
              </a:rPr>
              <a:t> </a:t>
            </a:r>
            <a:r>
              <a:rPr lang="en-US" b="1" dirty="0" err="1">
                <a:solidFill>
                  <a:srgbClr val="7000BC"/>
                </a:solidFill>
              </a:rPr>
              <a:t>sifatigina</a:t>
            </a:r>
            <a:r>
              <a:rPr lang="en-US" b="1" dirty="0">
                <a:solidFill>
                  <a:srgbClr val="7000BC"/>
                </a:solidFill>
              </a:rPr>
              <a:t> </a:t>
            </a:r>
            <a:r>
              <a:rPr lang="en-US" b="1" dirty="0" err="1">
                <a:solidFill>
                  <a:srgbClr val="7000BC"/>
                </a:solidFill>
              </a:rPr>
              <a:t>emas</a:t>
            </a:r>
            <a:r>
              <a:rPr lang="en-US" b="1" dirty="0">
                <a:solidFill>
                  <a:srgbClr val="7000BC"/>
                </a:solidFill>
              </a:rPr>
              <a:t>, </a:t>
            </a:r>
            <a:r>
              <a:rPr lang="en-US" b="1" dirty="0" err="1">
                <a:solidFill>
                  <a:srgbClr val="7000BC"/>
                </a:solidFill>
              </a:rPr>
              <a:t>balki</a:t>
            </a:r>
            <a:r>
              <a:rPr lang="en-US" b="1" dirty="0">
                <a:solidFill>
                  <a:srgbClr val="7000BC"/>
                </a:solidFill>
              </a:rPr>
              <a:t> </a:t>
            </a:r>
            <a:r>
              <a:rPr lang="en-US" b="1" dirty="0" err="1" smtClean="0">
                <a:solidFill>
                  <a:srgbClr val="7000BC"/>
                </a:solidFill>
              </a:rPr>
              <a:t>darsdan</a:t>
            </a:r>
            <a:r>
              <a:rPr lang="en-US" b="1" dirty="0" smtClean="0">
                <a:solidFill>
                  <a:srgbClr val="7000BC"/>
                </a:solidFill>
              </a:rPr>
              <a:t> </a:t>
            </a:r>
            <a:r>
              <a:rPr lang="en-US" b="1" dirty="0" err="1" smtClean="0">
                <a:solidFill>
                  <a:srgbClr val="7000BC"/>
                </a:solidFill>
              </a:rPr>
              <a:t>tashqari</a:t>
            </a:r>
            <a:r>
              <a:rPr lang="en-US" b="1" dirty="0" smtClean="0">
                <a:solidFill>
                  <a:srgbClr val="7000BC"/>
                </a:solidFill>
              </a:rPr>
              <a:t> </a:t>
            </a:r>
            <a:r>
              <a:rPr lang="en-US" b="1" dirty="0" err="1" smtClean="0">
                <a:solidFill>
                  <a:srgbClr val="7000BC"/>
                </a:solidFill>
              </a:rPr>
              <a:t>vaqtlarda</a:t>
            </a:r>
            <a:r>
              <a:rPr lang="en-US" b="1" dirty="0" smtClean="0">
                <a:solidFill>
                  <a:srgbClr val="7000BC"/>
                </a:solidFill>
              </a:rPr>
              <a:t> </a:t>
            </a:r>
            <a:r>
              <a:rPr lang="en-US" b="1" dirty="0" err="1" smtClean="0">
                <a:solidFill>
                  <a:srgbClr val="7000BC"/>
                </a:solidFill>
              </a:rPr>
              <a:t>tabiatshunoslik</a:t>
            </a:r>
            <a:r>
              <a:rPr lang="en-US" b="1" dirty="0" smtClean="0">
                <a:solidFill>
                  <a:srgbClr val="7000BC"/>
                </a:solidFill>
              </a:rPr>
              <a:t> </a:t>
            </a:r>
            <a:r>
              <a:rPr lang="en-US" b="1" dirty="0" err="1">
                <a:solidFill>
                  <a:srgbClr val="7000BC"/>
                </a:solidFill>
              </a:rPr>
              <a:t>ishlari</a:t>
            </a:r>
            <a:r>
              <a:rPr lang="en-US" b="1" dirty="0">
                <a:solidFill>
                  <a:srgbClr val="7000BC"/>
                </a:solidFill>
              </a:rPr>
              <a:t> </a:t>
            </a:r>
            <a:r>
              <a:rPr lang="en-US" b="1" dirty="0" err="1">
                <a:solidFill>
                  <a:srgbClr val="7000BC"/>
                </a:solidFill>
              </a:rPr>
              <a:t>bilan</a:t>
            </a:r>
            <a:r>
              <a:rPr lang="en-US" b="1" dirty="0">
                <a:solidFill>
                  <a:srgbClr val="7000BC"/>
                </a:solidFill>
              </a:rPr>
              <a:t> </a:t>
            </a:r>
            <a:r>
              <a:rPr lang="en-US" b="1" dirty="0" err="1">
                <a:solidFill>
                  <a:srgbClr val="7000BC"/>
                </a:solidFill>
              </a:rPr>
              <a:t>ishlashga</a:t>
            </a:r>
            <a:r>
              <a:rPr lang="en-US" b="1" dirty="0">
                <a:solidFill>
                  <a:srgbClr val="7000BC"/>
                </a:solidFill>
              </a:rPr>
              <a:t> </a:t>
            </a:r>
            <a:r>
              <a:rPr lang="en-US" b="1" dirty="0" err="1">
                <a:solidFill>
                  <a:srgbClr val="7000BC"/>
                </a:solidFill>
              </a:rPr>
              <a:t>istaklari</a:t>
            </a:r>
            <a:r>
              <a:rPr lang="en-US" b="1" dirty="0">
                <a:solidFill>
                  <a:srgbClr val="7000BC"/>
                </a:solidFill>
              </a:rPr>
              <a:t> ham </a:t>
            </a:r>
            <a:r>
              <a:rPr lang="en-US" b="1" dirty="0" err="1" smtClean="0">
                <a:solidFill>
                  <a:srgbClr val="7000BC"/>
                </a:solidFill>
              </a:rPr>
              <a:t>bog'liqdir</a:t>
            </a:r>
            <a:r>
              <a:rPr lang="en-US" b="1" dirty="0" smtClean="0">
                <a:solidFill>
                  <a:srgbClr val="7000BC"/>
                </a:solidFill>
              </a:rPr>
              <a:t>.</a:t>
            </a:r>
            <a:r>
              <a:rPr lang="en-US" dirty="0" smtClean="0">
                <a:solidFill>
                  <a:srgbClr val="7000BC"/>
                </a:solidFill>
              </a:rPr>
              <a:t> </a:t>
            </a:r>
            <a:r>
              <a:rPr lang="en-US" dirty="0">
                <a:solidFill>
                  <a:srgbClr val="7000BC"/>
                </a:solidFill>
              </a:rPr>
              <a:t/>
            </a:r>
            <a:br>
              <a:rPr lang="en-US" dirty="0">
                <a:solidFill>
                  <a:srgbClr val="7000BC"/>
                </a:solidFill>
              </a:rPr>
            </a:br>
            <a:endParaRPr lang="ru-RU" dirty="0">
              <a:solidFill>
                <a:srgbClr val="7000BC"/>
              </a:solidFill>
            </a:endParaRPr>
          </a:p>
        </p:txBody>
      </p:sp>
    </p:spTree>
  </p:cSld>
  <p:clrMapOvr>
    <a:masterClrMapping/>
  </p:clrMapOvr>
  <p:transition spd="slow">
    <p:split orient="ver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Заголовок 1"/>
          <p:cNvSpPr>
            <a:spLocks noGrp="1"/>
          </p:cNvSpPr>
          <p:nvPr>
            <p:ph type="title"/>
          </p:nvPr>
        </p:nvSpPr>
        <p:spPr/>
        <p:txBody>
          <a:bodyPr/>
          <a:lstStyle/>
          <a:p>
            <a:r>
              <a:rPr lang="en-US" smtClean="0">
                <a:solidFill>
                  <a:srgbClr val="FF66FF"/>
                </a:solidFill>
              </a:rPr>
              <a:t>Individual ishlar</a:t>
            </a:r>
            <a:endParaRPr lang="ru-RU" smtClean="0"/>
          </a:p>
        </p:txBody>
      </p:sp>
      <p:sp>
        <p:nvSpPr>
          <p:cNvPr id="3" name="Объект 2"/>
          <p:cNvSpPr>
            <a:spLocks noGrp="1"/>
          </p:cNvSpPr>
          <p:nvPr>
            <p:ph idx="1"/>
          </p:nvPr>
        </p:nvSpPr>
        <p:spPr/>
        <p:txBody>
          <a:bodyPr rtlCol="0">
            <a:normAutofit fontScale="70000" lnSpcReduction="20000"/>
          </a:bodyPr>
          <a:lstStyle/>
          <a:p>
            <a:pPr marL="0" indent="0" algn="just" fontAlgn="auto">
              <a:spcAft>
                <a:spcPts val="0"/>
              </a:spcAft>
              <a:buFont typeface="Arial" pitchFamily="34" charset="0"/>
              <a:buNone/>
              <a:defRPr/>
            </a:pPr>
            <a:r>
              <a:rPr lang="en-US" b="1" dirty="0" smtClean="0">
                <a:solidFill>
                  <a:srgbClr val="7000BC"/>
                </a:solidFill>
              </a:rPr>
              <a:t>	Individual </a:t>
            </a:r>
            <a:r>
              <a:rPr lang="en-US" b="1" dirty="0" err="1">
                <a:solidFill>
                  <a:srgbClr val="7000BC"/>
                </a:solidFill>
              </a:rPr>
              <a:t>topshiriqlami</a:t>
            </a:r>
            <a:r>
              <a:rPr lang="en-US" b="1" dirty="0">
                <a:solidFill>
                  <a:srgbClr val="7000BC"/>
                </a:solidFill>
              </a:rPr>
              <a:t> </a:t>
            </a:r>
            <a:r>
              <a:rPr lang="en-US" b="1" dirty="0" err="1">
                <a:solidFill>
                  <a:srgbClr val="7000BC"/>
                </a:solidFill>
              </a:rPr>
              <a:t>bajarish</a:t>
            </a:r>
            <a:r>
              <a:rPr lang="en-US" b="1" dirty="0">
                <a:solidFill>
                  <a:srgbClr val="7000BC"/>
                </a:solidFill>
              </a:rPr>
              <a:t> </a:t>
            </a:r>
            <a:r>
              <a:rPr lang="en-US" b="1" dirty="0" err="1">
                <a:solidFill>
                  <a:srgbClr val="7000BC"/>
                </a:solidFill>
              </a:rPr>
              <a:t>tadqiqiy</a:t>
            </a:r>
            <a:r>
              <a:rPr lang="en-US" b="1" dirty="0">
                <a:solidFill>
                  <a:srgbClr val="7000BC"/>
                </a:solidFill>
              </a:rPr>
              <a:t> </a:t>
            </a:r>
            <a:r>
              <a:rPr lang="en-US" b="1" dirty="0" err="1">
                <a:solidFill>
                  <a:srgbClr val="7000BC"/>
                </a:solidFill>
              </a:rPr>
              <a:t>ish</a:t>
            </a:r>
            <a:r>
              <a:rPr lang="en-US" b="1" dirty="0">
                <a:solidFill>
                  <a:srgbClr val="7000BC"/>
                </a:solidFill>
              </a:rPr>
              <a:t> </a:t>
            </a:r>
            <a:r>
              <a:rPr lang="en-US" b="1" dirty="0" err="1" smtClean="0">
                <a:solidFill>
                  <a:srgbClr val="7000BC"/>
                </a:solidFill>
              </a:rPr>
              <a:t>ko'nikmalarini</a:t>
            </a:r>
            <a:r>
              <a:rPr lang="en-US" b="1" dirty="0" smtClean="0">
                <a:solidFill>
                  <a:srgbClr val="7000BC"/>
                </a:solidFill>
              </a:rPr>
              <a:t> </a:t>
            </a:r>
            <a:r>
              <a:rPr lang="en-US" b="1" dirty="0" err="1" smtClean="0">
                <a:solidFill>
                  <a:srgbClr val="7000BC"/>
                </a:solidFill>
              </a:rPr>
              <a:t>shakllantiradi</a:t>
            </a:r>
            <a:r>
              <a:rPr lang="en-US" b="1" dirty="0">
                <a:solidFill>
                  <a:srgbClr val="7000BC"/>
                </a:solidFill>
              </a:rPr>
              <a:t>, </a:t>
            </a:r>
            <a:r>
              <a:rPr lang="en-US" b="1" dirty="0" err="1">
                <a:solidFill>
                  <a:srgbClr val="7000BC"/>
                </a:solidFill>
              </a:rPr>
              <a:t>bolalarning</a:t>
            </a:r>
            <a:r>
              <a:rPr lang="en-US" b="1" dirty="0">
                <a:solidFill>
                  <a:srgbClr val="7000BC"/>
                </a:solidFill>
              </a:rPr>
              <a:t> </a:t>
            </a:r>
            <a:r>
              <a:rPr lang="en-US" b="1" dirty="0" err="1">
                <a:solidFill>
                  <a:srgbClr val="7000BC"/>
                </a:solidFill>
              </a:rPr>
              <a:t>bo'sh</a:t>
            </a:r>
            <a:r>
              <a:rPr lang="en-US" b="1" dirty="0">
                <a:solidFill>
                  <a:srgbClr val="7000BC"/>
                </a:solidFill>
              </a:rPr>
              <a:t> </a:t>
            </a:r>
            <a:r>
              <a:rPr lang="en-US" b="1" dirty="0" err="1">
                <a:solidFill>
                  <a:srgbClr val="7000BC"/>
                </a:solidFill>
              </a:rPr>
              <a:t>vaqtlarini</a:t>
            </a:r>
            <a:r>
              <a:rPr lang="en-US" b="1" dirty="0">
                <a:solidFill>
                  <a:srgbClr val="7000BC"/>
                </a:solidFill>
              </a:rPr>
              <a:t> </a:t>
            </a:r>
            <a:r>
              <a:rPr lang="en-US" b="1" dirty="0" err="1">
                <a:solidFill>
                  <a:srgbClr val="7000BC"/>
                </a:solidFill>
              </a:rPr>
              <a:t>foydali</a:t>
            </a:r>
            <a:r>
              <a:rPr lang="en-US" b="1" dirty="0">
                <a:solidFill>
                  <a:srgbClr val="7000BC"/>
                </a:solidFill>
              </a:rPr>
              <a:t> </a:t>
            </a:r>
            <a:r>
              <a:rPr lang="en-US" b="1" dirty="0" err="1">
                <a:solidFill>
                  <a:srgbClr val="7000BC"/>
                </a:solidFill>
              </a:rPr>
              <a:t>va</a:t>
            </a:r>
            <a:r>
              <a:rPr lang="en-US" b="1" dirty="0">
                <a:solidFill>
                  <a:srgbClr val="7000BC"/>
                </a:solidFill>
              </a:rPr>
              <a:t> </a:t>
            </a:r>
            <a:r>
              <a:rPr lang="en-US" b="1" dirty="0" err="1" smtClean="0">
                <a:solidFill>
                  <a:srgbClr val="7000BC"/>
                </a:solidFill>
              </a:rPr>
              <a:t>qiziqarli</a:t>
            </a:r>
            <a:r>
              <a:rPr lang="en-US" b="1" dirty="0" smtClean="0">
                <a:solidFill>
                  <a:srgbClr val="7000BC"/>
                </a:solidFill>
              </a:rPr>
              <a:t> </a:t>
            </a:r>
            <a:r>
              <a:rPr lang="en-US" b="1" dirty="0" err="1" smtClean="0">
                <a:solidFill>
                  <a:srgbClr val="7000BC"/>
                </a:solidFill>
              </a:rPr>
              <a:t>ishlar</a:t>
            </a:r>
            <a:r>
              <a:rPr lang="en-US" b="1" dirty="0" smtClean="0">
                <a:solidFill>
                  <a:srgbClr val="7000BC"/>
                </a:solidFill>
              </a:rPr>
              <a:t> </a:t>
            </a:r>
            <a:r>
              <a:rPr lang="en-US" b="1" dirty="0" err="1">
                <a:solidFill>
                  <a:srgbClr val="7000BC"/>
                </a:solidFill>
              </a:rPr>
              <a:t>bilan</a:t>
            </a:r>
            <a:r>
              <a:rPr lang="en-US" b="1" dirty="0">
                <a:solidFill>
                  <a:srgbClr val="7000BC"/>
                </a:solidFill>
              </a:rPr>
              <a:t> </a:t>
            </a:r>
            <a:r>
              <a:rPr lang="en-US" b="1" dirty="0" err="1">
                <a:solidFill>
                  <a:srgbClr val="7000BC"/>
                </a:solidFill>
              </a:rPr>
              <a:t>to'ldiradi</a:t>
            </a:r>
            <a:r>
              <a:rPr lang="en-US" b="1" dirty="0">
                <a:solidFill>
                  <a:srgbClr val="7000BC"/>
                </a:solidFill>
              </a:rPr>
              <a:t>. Individual </a:t>
            </a:r>
            <a:r>
              <a:rPr lang="en-US" b="1" dirty="0" err="1">
                <a:solidFill>
                  <a:srgbClr val="7000BC"/>
                </a:solidFill>
              </a:rPr>
              <a:t>topshiriqlarning</a:t>
            </a:r>
            <a:r>
              <a:rPr lang="en-US" b="1" dirty="0">
                <a:solidFill>
                  <a:srgbClr val="7000BC"/>
                </a:solidFill>
              </a:rPr>
              <a:t> </a:t>
            </a:r>
            <a:r>
              <a:rPr lang="en-US" b="1" dirty="0" err="1" smtClean="0">
                <a:solidFill>
                  <a:srgbClr val="7000BC"/>
                </a:solidFill>
              </a:rPr>
              <a:t>mazmuni</a:t>
            </a:r>
            <a:r>
              <a:rPr lang="en-US" b="1" dirty="0" smtClean="0">
                <a:solidFill>
                  <a:srgbClr val="7000BC"/>
                </a:solidFill>
              </a:rPr>
              <a:t> </a:t>
            </a:r>
            <a:r>
              <a:rPr lang="en-US" b="1" dirty="0" err="1" smtClean="0">
                <a:solidFill>
                  <a:srgbClr val="7000BC"/>
                </a:solidFill>
              </a:rPr>
              <a:t>o'quvchilarning</a:t>
            </a:r>
            <a:r>
              <a:rPr lang="en-US" b="1" dirty="0" smtClean="0">
                <a:solidFill>
                  <a:srgbClr val="7000BC"/>
                </a:solidFill>
              </a:rPr>
              <a:t> </a:t>
            </a:r>
            <a:r>
              <a:rPr lang="en-US" b="1" dirty="0" err="1">
                <a:solidFill>
                  <a:srgbClr val="7000BC"/>
                </a:solidFill>
              </a:rPr>
              <a:t>qiziqishlari</a:t>
            </a:r>
            <a:r>
              <a:rPr lang="en-US" b="1" dirty="0">
                <a:solidFill>
                  <a:srgbClr val="7000BC"/>
                </a:solidFill>
              </a:rPr>
              <a:t> </a:t>
            </a:r>
            <a:r>
              <a:rPr lang="en-US" b="1" dirty="0" err="1">
                <a:solidFill>
                  <a:srgbClr val="7000BC"/>
                </a:solidFill>
              </a:rPr>
              <a:t>bilan</a:t>
            </a:r>
            <a:r>
              <a:rPr lang="en-US" b="1" dirty="0">
                <a:solidFill>
                  <a:srgbClr val="7000BC"/>
                </a:solidFill>
              </a:rPr>
              <a:t> </a:t>
            </a:r>
            <a:r>
              <a:rPr lang="en-US" b="1" dirty="0" err="1">
                <a:solidFill>
                  <a:srgbClr val="7000BC"/>
                </a:solidFill>
              </a:rPr>
              <a:t>belgilanadi</a:t>
            </a:r>
            <a:r>
              <a:rPr lang="en-US" b="1" dirty="0">
                <a:solidFill>
                  <a:srgbClr val="7000BC"/>
                </a:solidFill>
              </a:rPr>
              <a:t>. </a:t>
            </a:r>
            <a:r>
              <a:rPr lang="en-US" b="1" dirty="0" err="1">
                <a:solidFill>
                  <a:srgbClr val="7000BC"/>
                </a:solidFill>
              </a:rPr>
              <a:t>O'quvchini</a:t>
            </a:r>
            <a:r>
              <a:rPr lang="en-US" b="1" dirty="0">
                <a:solidFill>
                  <a:srgbClr val="7000BC"/>
                </a:solidFill>
              </a:rPr>
              <a:t> </a:t>
            </a:r>
            <a:r>
              <a:rPr lang="en-US" b="1" dirty="0" err="1" smtClean="0">
                <a:solidFill>
                  <a:srgbClr val="7000BC"/>
                </a:solidFill>
              </a:rPr>
              <a:t>nimaiki</a:t>
            </a:r>
            <a:r>
              <a:rPr lang="en-US" b="1" dirty="0" smtClean="0">
                <a:solidFill>
                  <a:srgbClr val="7000BC"/>
                </a:solidFill>
              </a:rPr>
              <a:t> </a:t>
            </a:r>
            <a:r>
              <a:rPr lang="en-US" b="1" dirty="0" err="1" smtClean="0">
                <a:solidFill>
                  <a:srgbClr val="7000BC"/>
                </a:solidFill>
              </a:rPr>
              <a:t>qiziqtirmasin</a:t>
            </a:r>
            <a:r>
              <a:rPr lang="en-US" b="1" dirty="0" smtClean="0">
                <a:solidFill>
                  <a:srgbClr val="7000BC"/>
                </a:solidFill>
              </a:rPr>
              <a:t> </a:t>
            </a:r>
            <a:r>
              <a:rPr lang="en-US" b="1" dirty="0">
                <a:solidFill>
                  <a:srgbClr val="7000BC"/>
                </a:solidFill>
              </a:rPr>
              <a:t>— </a:t>
            </a:r>
            <a:r>
              <a:rPr lang="en-US" b="1" dirty="0" err="1">
                <a:solidFill>
                  <a:srgbClr val="7000BC"/>
                </a:solidFill>
              </a:rPr>
              <a:t>xona</a:t>
            </a:r>
            <a:r>
              <a:rPr lang="en-US" b="1" dirty="0">
                <a:solidFill>
                  <a:srgbClr val="7000BC"/>
                </a:solidFill>
              </a:rPr>
              <a:t> </a:t>
            </a:r>
            <a:r>
              <a:rPr lang="en-US" b="1" dirty="0" err="1">
                <a:solidFill>
                  <a:srgbClr val="7000BC"/>
                </a:solidFill>
              </a:rPr>
              <a:t>o'simliklarini</a:t>
            </a:r>
            <a:r>
              <a:rPr lang="en-US" b="1" dirty="0">
                <a:solidFill>
                  <a:srgbClr val="7000BC"/>
                </a:solidFill>
              </a:rPr>
              <a:t> </a:t>
            </a:r>
            <a:r>
              <a:rPr lang="en-US" b="1" dirty="0" err="1">
                <a:solidFill>
                  <a:srgbClr val="7000BC"/>
                </a:solidFill>
              </a:rPr>
              <a:t>parvarish</a:t>
            </a:r>
            <a:r>
              <a:rPr lang="en-US" b="1" dirty="0">
                <a:solidFill>
                  <a:srgbClr val="7000BC"/>
                </a:solidFill>
              </a:rPr>
              <a:t> </a:t>
            </a:r>
            <a:r>
              <a:rPr lang="en-US" b="1" dirty="0" err="1">
                <a:solidFill>
                  <a:srgbClr val="7000BC"/>
                </a:solidFill>
              </a:rPr>
              <a:t>qilishmi</a:t>
            </a:r>
            <a:r>
              <a:rPr lang="en-US" b="1" dirty="0">
                <a:solidFill>
                  <a:srgbClr val="7000BC"/>
                </a:solidFill>
              </a:rPr>
              <a:t>, </a:t>
            </a:r>
            <a:r>
              <a:rPr lang="en-US" b="1" dirty="0" err="1">
                <a:solidFill>
                  <a:srgbClr val="7000BC"/>
                </a:solidFill>
              </a:rPr>
              <a:t>hayvon</a:t>
            </a:r>
            <a:r>
              <a:rPr lang="en-US" b="1" dirty="0">
                <a:solidFill>
                  <a:srgbClr val="7000BC"/>
                </a:solidFill>
              </a:rPr>
              <a:t> </a:t>
            </a:r>
            <a:r>
              <a:rPr lang="en-US" b="1" dirty="0" err="1" smtClean="0">
                <a:solidFill>
                  <a:srgbClr val="7000BC"/>
                </a:solidFill>
              </a:rPr>
              <a:t>va</a:t>
            </a:r>
            <a:r>
              <a:rPr lang="en-US" b="1" dirty="0" smtClean="0">
                <a:solidFill>
                  <a:srgbClr val="7000BC"/>
                </a:solidFill>
              </a:rPr>
              <a:t> </a:t>
            </a:r>
            <a:r>
              <a:rPr lang="en-US" b="1" dirty="0" err="1" smtClean="0">
                <a:solidFill>
                  <a:srgbClr val="7000BC"/>
                </a:solidFill>
              </a:rPr>
              <a:t>o'simliklar</a:t>
            </a:r>
            <a:r>
              <a:rPr lang="en-US" b="1" dirty="0" smtClean="0">
                <a:solidFill>
                  <a:srgbClr val="7000BC"/>
                </a:solidFill>
              </a:rPr>
              <a:t> </a:t>
            </a:r>
            <a:r>
              <a:rPr lang="en-US" b="1" dirty="0" err="1">
                <a:solidFill>
                  <a:srgbClr val="7000BC"/>
                </a:solidFill>
              </a:rPr>
              <a:t>tasvirlangan</a:t>
            </a:r>
            <a:r>
              <a:rPr lang="en-US" b="1" dirty="0">
                <a:solidFill>
                  <a:srgbClr val="7000BC"/>
                </a:solidFill>
              </a:rPr>
              <a:t> </a:t>
            </a:r>
            <a:r>
              <a:rPr lang="en-US" b="1" dirty="0" err="1">
                <a:solidFill>
                  <a:srgbClr val="7000BC"/>
                </a:solidFill>
              </a:rPr>
              <a:t>marka</a:t>
            </a:r>
            <a:r>
              <a:rPr lang="en-US" b="1" dirty="0">
                <a:solidFill>
                  <a:srgbClr val="7000BC"/>
                </a:solidFill>
              </a:rPr>
              <a:t> </a:t>
            </a:r>
            <a:r>
              <a:rPr lang="en-US" b="1" dirty="0" err="1">
                <a:solidFill>
                  <a:srgbClr val="7000BC"/>
                </a:solidFill>
              </a:rPr>
              <a:t>yoki</a:t>
            </a:r>
            <a:r>
              <a:rPr lang="en-US" b="1" dirty="0">
                <a:solidFill>
                  <a:srgbClr val="7000BC"/>
                </a:solidFill>
              </a:rPr>
              <a:t> </a:t>
            </a:r>
            <a:r>
              <a:rPr lang="en-US" b="1" dirty="0" err="1">
                <a:solidFill>
                  <a:srgbClr val="7000BC"/>
                </a:solidFill>
              </a:rPr>
              <a:t>otkritkalarni</a:t>
            </a:r>
            <a:r>
              <a:rPr lang="en-US" b="1" dirty="0">
                <a:solidFill>
                  <a:srgbClr val="7000BC"/>
                </a:solidFill>
              </a:rPr>
              <a:t> </a:t>
            </a:r>
            <a:r>
              <a:rPr lang="en-US" b="1" dirty="0" err="1" smtClean="0">
                <a:solidFill>
                  <a:srgbClr val="7000BC"/>
                </a:solidFill>
              </a:rPr>
              <a:t>to'plashmi</a:t>
            </a:r>
            <a:r>
              <a:rPr lang="en-US" b="1" dirty="0" smtClean="0">
                <a:solidFill>
                  <a:srgbClr val="7000BC"/>
                </a:solidFill>
              </a:rPr>
              <a:t>, </a:t>
            </a:r>
            <a:r>
              <a:rPr lang="en-US" b="1" dirty="0" err="1" smtClean="0">
                <a:solidFill>
                  <a:srgbClr val="7000BC"/>
                </a:solidFill>
              </a:rPr>
              <a:t>gerbariy</a:t>
            </a:r>
            <a:r>
              <a:rPr lang="en-US" b="1" dirty="0" smtClean="0">
                <a:solidFill>
                  <a:srgbClr val="7000BC"/>
                </a:solidFill>
              </a:rPr>
              <a:t> </a:t>
            </a:r>
            <a:r>
              <a:rPr lang="en-US" b="1" dirty="0" err="1">
                <a:solidFill>
                  <a:srgbClr val="7000BC"/>
                </a:solidFill>
              </a:rPr>
              <a:t>tuzishmi</a:t>
            </a:r>
            <a:r>
              <a:rPr lang="en-US" b="1" dirty="0">
                <a:solidFill>
                  <a:srgbClr val="7000BC"/>
                </a:solidFill>
              </a:rPr>
              <a:t>, </a:t>
            </a:r>
            <a:r>
              <a:rPr lang="en-US" b="1" dirty="0" err="1" smtClean="0">
                <a:solidFill>
                  <a:srgbClr val="7000BC"/>
                </a:solidFill>
              </a:rPr>
              <a:t>tabiatda</a:t>
            </a:r>
            <a:r>
              <a:rPr lang="en-US" b="1" dirty="0">
                <a:solidFill>
                  <a:srgbClr val="7000BC"/>
                </a:solidFill>
              </a:rPr>
              <a:t> </a:t>
            </a:r>
            <a:r>
              <a:rPr lang="en-US" b="1" dirty="0" err="1" smtClean="0">
                <a:solidFill>
                  <a:srgbClr val="7000BC"/>
                </a:solidFill>
              </a:rPr>
              <a:t>tajribalar</a:t>
            </a:r>
            <a:r>
              <a:rPr lang="en-US" b="1" dirty="0" smtClean="0">
                <a:solidFill>
                  <a:srgbClr val="7000BC"/>
                </a:solidFill>
              </a:rPr>
              <a:t> </a:t>
            </a:r>
            <a:r>
              <a:rPr lang="en-US" b="1" dirty="0" err="1">
                <a:solidFill>
                  <a:srgbClr val="7000BC"/>
                </a:solidFill>
              </a:rPr>
              <a:t>va</a:t>
            </a:r>
            <a:r>
              <a:rPr lang="en-US" b="1" dirty="0">
                <a:solidFill>
                  <a:srgbClr val="7000BC"/>
                </a:solidFill>
              </a:rPr>
              <a:t> </a:t>
            </a:r>
            <a:r>
              <a:rPr lang="en-US" b="1" dirty="0" err="1">
                <a:solidFill>
                  <a:srgbClr val="7000BC"/>
                </a:solidFill>
              </a:rPr>
              <a:t>kuzatishlar</a:t>
            </a:r>
            <a:r>
              <a:rPr lang="en-US" b="1" dirty="0">
                <a:solidFill>
                  <a:srgbClr val="7000BC"/>
                </a:solidFill>
              </a:rPr>
              <a:t> </a:t>
            </a:r>
            <a:r>
              <a:rPr lang="en-US" b="1" dirty="0" err="1" smtClean="0">
                <a:solidFill>
                  <a:srgbClr val="7000BC"/>
                </a:solidFill>
              </a:rPr>
              <a:t>o'tkazishmi</a:t>
            </a:r>
            <a:r>
              <a:rPr lang="en-US" b="1" dirty="0" smtClean="0">
                <a:solidFill>
                  <a:srgbClr val="7000BC"/>
                </a:solidFill>
              </a:rPr>
              <a:t> — </a:t>
            </a:r>
            <a:r>
              <a:rPr lang="en-US" b="1" dirty="0">
                <a:solidFill>
                  <a:srgbClr val="7000BC"/>
                </a:solidFill>
              </a:rPr>
              <a:t>u </a:t>
            </a:r>
            <a:r>
              <a:rPr lang="en-US" b="1" dirty="0" err="1">
                <a:solidFill>
                  <a:srgbClr val="7000BC"/>
                </a:solidFill>
              </a:rPr>
              <a:t>o'qituvchi</a:t>
            </a:r>
            <a:r>
              <a:rPr lang="en-US" b="1" dirty="0">
                <a:solidFill>
                  <a:srgbClr val="7000BC"/>
                </a:solidFill>
              </a:rPr>
              <a:t> </a:t>
            </a:r>
            <a:r>
              <a:rPr lang="en-US" b="1" dirty="0" err="1">
                <a:solidFill>
                  <a:srgbClr val="7000BC"/>
                </a:solidFill>
              </a:rPr>
              <a:t>tomonidan</a:t>
            </a:r>
            <a:r>
              <a:rPr lang="en-US" b="1" dirty="0">
                <a:solidFill>
                  <a:srgbClr val="7000BC"/>
                </a:solidFill>
              </a:rPr>
              <a:t> </a:t>
            </a:r>
            <a:r>
              <a:rPr lang="en-US" b="1" dirty="0" err="1">
                <a:solidFill>
                  <a:srgbClr val="7000BC"/>
                </a:solidFill>
              </a:rPr>
              <a:t>ma’qullanishi</a:t>
            </a:r>
            <a:r>
              <a:rPr lang="en-US" b="1" dirty="0">
                <a:solidFill>
                  <a:srgbClr val="7000BC"/>
                </a:solidFill>
              </a:rPr>
              <a:t> </a:t>
            </a:r>
            <a:r>
              <a:rPr lang="en-US" b="1" dirty="0" err="1">
                <a:solidFill>
                  <a:srgbClr val="7000BC"/>
                </a:solidFill>
              </a:rPr>
              <a:t>va</a:t>
            </a:r>
            <a:r>
              <a:rPr lang="en-US" b="1" dirty="0">
                <a:solidFill>
                  <a:srgbClr val="7000BC"/>
                </a:solidFill>
              </a:rPr>
              <a:t> </a:t>
            </a:r>
            <a:r>
              <a:rPr lang="en-US" b="1" dirty="0" err="1">
                <a:solidFill>
                  <a:srgbClr val="7000BC"/>
                </a:solidFill>
              </a:rPr>
              <a:t>quwatlanishi</a:t>
            </a:r>
            <a:r>
              <a:rPr lang="en-US" b="1" dirty="0">
                <a:solidFill>
                  <a:srgbClr val="7000BC"/>
                </a:solidFill>
              </a:rPr>
              <a:t> </a:t>
            </a:r>
            <a:r>
              <a:rPr lang="en-US" b="1" dirty="0" err="1" smtClean="0">
                <a:solidFill>
                  <a:srgbClr val="7000BC"/>
                </a:solidFill>
              </a:rPr>
              <a:t>lozim</a:t>
            </a:r>
            <a:r>
              <a:rPr lang="en-US" b="1" dirty="0" smtClean="0">
                <a:solidFill>
                  <a:srgbClr val="7000BC"/>
                </a:solidFill>
              </a:rPr>
              <a:t>. Individual </a:t>
            </a:r>
            <a:r>
              <a:rPr lang="en-US" b="1" dirty="0" err="1">
                <a:solidFill>
                  <a:srgbClr val="7000BC"/>
                </a:solidFill>
              </a:rPr>
              <a:t>topshiriqlar</a:t>
            </a:r>
            <a:r>
              <a:rPr lang="en-US" b="1" dirty="0">
                <a:solidFill>
                  <a:srgbClr val="7000BC"/>
                </a:solidFill>
              </a:rPr>
              <a:t> </a:t>
            </a:r>
            <a:r>
              <a:rPr lang="en-US" b="1" dirty="0" err="1">
                <a:solidFill>
                  <a:srgbClr val="7000BC"/>
                </a:solidFill>
              </a:rPr>
              <a:t>o'quvchilarning</a:t>
            </a:r>
            <a:r>
              <a:rPr lang="en-US" b="1" dirty="0">
                <a:solidFill>
                  <a:srgbClr val="7000BC"/>
                </a:solidFill>
              </a:rPr>
              <a:t> </a:t>
            </a:r>
            <a:r>
              <a:rPr lang="en-US" b="1" dirty="0" err="1">
                <a:solidFill>
                  <a:srgbClr val="7000BC"/>
                </a:solidFill>
              </a:rPr>
              <a:t>qiziqishlariga</a:t>
            </a:r>
            <a:r>
              <a:rPr lang="en-US" b="1" dirty="0">
                <a:solidFill>
                  <a:srgbClr val="7000BC"/>
                </a:solidFill>
              </a:rPr>
              <a:t> </a:t>
            </a:r>
            <a:r>
              <a:rPr lang="en-US" b="1" dirty="0" err="1" smtClean="0">
                <a:solidFill>
                  <a:srgbClr val="7000BC"/>
                </a:solidFill>
              </a:rPr>
              <a:t>qarab</a:t>
            </a:r>
            <a:r>
              <a:rPr lang="en-US" b="1" dirty="0" smtClean="0">
                <a:solidFill>
                  <a:srgbClr val="7000BC"/>
                </a:solidFill>
              </a:rPr>
              <a:t> </a:t>
            </a:r>
            <a:r>
              <a:rPr lang="en-US" b="1" dirty="0" err="1" smtClean="0">
                <a:solidFill>
                  <a:srgbClr val="7000BC"/>
                </a:solidFill>
              </a:rPr>
              <a:t>tanlanadi</a:t>
            </a:r>
            <a:r>
              <a:rPr lang="en-US" b="1" dirty="0">
                <a:solidFill>
                  <a:srgbClr val="7000BC"/>
                </a:solidFill>
              </a:rPr>
              <a:t>, ammo </a:t>
            </a:r>
            <a:r>
              <a:rPr lang="en-US" b="1" dirty="0" err="1">
                <a:solidFill>
                  <a:srgbClr val="7000BC"/>
                </a:solidFill>
              </a:rPr>
              <a:t>topshiriqlarning</a:t>
            </a:r>
            <a:r>
              <a:rPr lang="en-US" b="1" dirty="0">
                <a:solidFill>
                  <a:srgbClr val="7000BC"/>
                </a:solidFill>
              </a:rPr>
              <a:t> </a:t>
            </a:r>
            <a:r>
              <a:rPr lang="en-US" b="1" dirty="0" err="1">
                <a:solidFill>
                  <a:srgbClr val="7000BC"/>
                </a:solidFill>
              </a:rPr>
              <a:t>mazmuni</a:t>
            </a:r>
            <a:r>
              <a:rPr lang="en-US" b="1" dirty="0">
                <a:solidFill>
                  <a:srgbClr val="7000BC"/>
                </a:solidFill>
              </a:rPr>
              <a:t> </a:t>
            </a:r>
            <a:r>
              <a:rPr lang="en-US" b="1" dirty="0" err="1">
                <a:solidFill>
                  <a:srgbClr val="7000BC"/>
                </a:solidFill>
              </a:rPr>
              <a:t>ularning</a:t>
            </a:r>
            <a:r>
              <a:rPr lang="en-US" b="1" dirty="0">
                <a:solidFill>
                  <a:srgbClr val="7000BC"/>
                </a:solidFill>
              </a:rPr>
              <a:t> </a:t>
            </a:r>
            <a:r>
              <a:rPr lang="en-US" b="1" dirty="0" err="1" smtClean="0">
                <a:solidFill>
                  <a:srgbClr val="7000BC"/>
                </a:solidFill>
              </a:rPr>
              <a:t>bajarilishini</a:t>
            </a:r>
            <a:r>
              <a:rPr lang="en-US" b="1" dirty="0" smtClean="0">
                <a:solidFill>
                  <a:srgbClr val="7000BC"/>
                </a:solidFill>
              </a:rPr>
              <a:t> </a:t>
            </a:r>
            <a:r>
              <a:rPr lang="en-US" b="1" dirty="0" err="1" smtClean="0">
                <a:solidFill>
                  <a:srgbClr val="7000BC"/>
                </a:solidFill>
              </a:rPr>
              <a:t>tashkil</a:t>
            </a:r>
            <a:r>
              <a:rPr lang="en-US" b="1" dirty="0" smtClean="0">
                <a:solidFill>
                  <a:srgbClr val="7000BC"/>
                </a:solidFill>
              </a:rPr>
              <a:t> </a:t>
            </a:r>
            <a:r>
              <a:rPr lang="en-US" b="1" dirty="0" err="1">
                <a:solidFill>
                  <a:srgbClr val="7000BC"/>
                </a:solidFill>
              </a:rPr>
              <a:t>qilishi</a:t>
            </a:r>
            <a:r>
              <a:rPr lang="en-US" b="1" dirty="0">
                <a:solidFill>
                  <a:srgbClr val="7000BC"/>
                </a:solidFill>
              </a:rPr>
              <a:t> </a:t>
            </a:r>
            <a:r>
              <a:rPr lang="en-US" b="1" dirty="0" err="1">
                <a:solidFill>
                  <a:srgbClr val="7000BC"/>
                </a:solidFill>
              </a:rPr>
              <a:t>va</a:t>
            </a:r>
            <a:r>
              <a:rPr lang="en-US" b="1" dirty="0">
                <a:solidFill>
                  <a:srgbClr val="7000BC"/>
                </a:solidFill>
              </a:rPr>
              <a:t> </a:t>
            </a:r>
            <a:r>
              <a:rPr lang="en-US" b="1" dirty="0" err="1">
                <a:solidFill>
                  <a:srgbClr val="7000BC"/>
                </a:solidFill>
              </a:rPr>
              <a:t>metodikasi</a:t>
            </a:r>
            <a:r>
              <a:rPr lang="en-US" b="1" dirty="0">
                <a:solidFill>
                  <a:srgbClr val="7000BC"/>
                </a:solidFill>
              </a:rPr>
              <a:t> </a:t>
            </a:r>
            <a:r>
              <a:rPr lang="en-US" b="1" dirty="0" err="1">
                <a:solidFill>
                  <a:srgbClr val="7000BC"/>
                </a:solidFill>
              </a:rPr>
              <a:t>o'qituvchi</a:t>
            </a:r>
            <a:r>
              <a:rPr lang="en-US" b="1" dirty="0">
                <a:solidFill>
                  <a:srgbClr val="7000BC"/>
                </a:solidFill>
              </a:rPr>
              <a:t> </a:t>
            </a:r>
            <a:r>
              <a:rPr lang="en-US" b="1" dirty="0" err="1">
                <a:solidFill>
                  <a:srgbClr val="7000BC"/>
                </a:solidFill>
              </a:rPr>
              <a:t>tomonidan</a:t>
            </a:r>
            <a:r>
              <a:rPr lang="en-US" b="1" dirty="0">
                <a:solidFill>
                  <a:srgbClr val="7000BC"/>
                </a:solidFill>
              </a:rPr>
              <a:t> </a:t>
            </a:r>
            <a:r>
              <a:rPr lang="en-US" b="1" dirty="0" err="1" smtClean="0">
                <a:solidFill>
                  <a:srgbClr val="7000BC"/>
                </a:solidFill>
              </a:rPr>
              <a:t>sinchiklab</a:t>
            </a:r>
            <a:r>
              <a:rPr lang="en-US" b="1" dirty="0" smtClean="0">
                <a:solidFill>
                  <a:srgbClr val="7000BC"/>
                </a:solidFill>
              </a:rPr>
              <a:t> </a:t>
            </a:r>
            <a:r>
              <a:rPr lang="en-US" b="1" dirty="0" err="1" smtClean="0">
                <a:solidFill>
                  <a:srgbClr val="7000BC"/>
                </a:solidFill>
              </a:rPr>
              <a:t>o'ylangan</a:t>
            </a:r>
            <a:r>
              <a:rPr lang="en-US" b="1" dirty="0" smtClean="0">
                <a:solidFill>
                  <a:srgbClr val="7000BC"/>
                </a:solidFill>
              </a:rPr>
              <a:t> </a:t>
            </a:r>
            <a:r>
              <a:rPr lang="en-US" b="1" dirty="0" err="1">
                <a:solidFill>
                  <a:srgbClr val="7000BC"/>
                </a:solidFill>
              </a:rPr>
              <a:t>bo'lishi</a:t>
            </a:r>
            <a:r>
              <a:rPr lang="en-US" b="1" dirty="0">
                <a:solidFill>
                  <a:srgbClr val="7000BC"/>
                </a:solidFill>
              </a:rPr>
              <a:t> </a:t>
            </a:r>
            <a:r>
              <a:rPr lang="en-US" b="1" dirty="0" err="1">
                <a:solidFill>
                  <a:srgbClr val="7000BC"/>
                </a:solidFill>
              </a:rPr>
              <a:t>kerak</a:t>
            </a:r>
            <a:r>
              <a:rPr lang="en-US" b="1" dirty="0">
                <a:solidFill>
                  <a:srgbClr val="7000BC"/>
                </a:solidFill>
              </a:rPr>
              <a:t> (</a:t>
            </a:r>
            <a:r>
              <a:rPr lang="en-US" b="1" dirty="0" err="1">
                <a:solidFill>
                  <a:srgbClr val="7000BC"/>
                </a:solidFill>
              </a:rPr>
              <a:t>o'rganish</a:t>
            </a:r>
            <a:r>
              <a:rPr lang="en-US" b="1" dirty="0">
                <a:solidFill>
                  <a:srgbClr val="7000BC"/>
                </a:solidFill>
              </a:rPr>
              <a:t> </a:t>
            </a:r>
            <a:r>
              <a:rPr lang="en-US" b="1" dirty="0" err="1">
                <a:solidFill>
                  <a:srgbClr val="7000BC"/>
                </a:solidFill>
              </a:rPr>
              <a:t>obyekti</a:t>
            </a:r>
            <a:r>
              <a:rPr lang="en-US" b="1" dirty="0">
                <a:solidFill>
                  <a:srgbClr val="7000BC"/>
                </a:solidFill>
              </a:rPr>
              <a:t>, </a:t>
            </a:r>
            <a:r>
              <a:rPr lang="en-US" b="1" dirty="0" err="1">
                <a:solidFill>
                  <a:srgbClr val="7000BC"/>
                </a:solidFill>
              </a:rPr>
              <a:t>kuzatish</a:t>
            </a:r>
            <a:r>
              <a:rPr lang="en-US" b="1" dirty="0">
                <a:solidFill>
                  <a:srgbClr val="7000BC"/>
                </a:solidFill>
              </a:rPr>
              <a:t> </a:t>
            </a:r>
            <a:r>
              <a:rPr lang="en-US" b="1" dirty="0" err="1">
                <a:solidFill>
                  <a:srgbClr val="7000BC"/>
                </a:solidFill>
              </a:rPr>
              <a:t>yoki</a:t>
            </a:r>
            <a:r>
              <a:rPr lang="en-US" b="1" dirty="0">
                <a:solidFill>
                  <a:srgbClr val="7000BC"/>
                </a:solidFill>
              </a:rPr>
              <a:t> </a:t>
            </a:r>
            <a:r>
              <a:rPr lang="en-US" b="1" dirty="0" err="1" smtClean="0">
                <a:solidFill>
                  <a:srgbClr val="7000BC"/>
                </a:solidFill>
              </a:rPr>
              <a:t>ish</a:t>
            </a:r>
            <a:r>
              <a:rPr lang="en-US" b="1" dirty="0" smtClean="0">
                <a:solidFill>
                  <a:srgbClr val="7000BC"/>
                </a:solidFill>
              </a:rPr>
              <a:t> </a:t>
            </a:r>
            <a:r>
              <a:rPr lang="en-US" b="1" dirty="0" err="1" smtClean="0">
                <a:solidFill>
                  <a:srgbClr val="7000BC"/>
                </a:solidFill>
              </a:rPr>
              <a:t>joyi</a:t>
            </a:r>
            <a:r>
              <a:rPr lang="en-US" b="1" dirty="0" smtClean="0">
                <a:solidFill>
                  <a:srgbClr val="7000BC"/>
                </a:solidFill>
              </a:rPr>
              <a:t> </a:t>
            </a:r>
            <a:r>
              <a:rPr lang="en-US" b="1" dirty="0" err="1">
                <a:solidFill>
                  <a:srgbClr val="7000BC"/>
                </a:solidFill>
              </a:rPr>
              <a:t>belgilanadi</a:t>
            </a:r>
            <a:r>
              <a:rPr lang="en-US" b="1" dirty="0">
                <a:solidFill>
                  <a:srgbClr val="7000BC"/>
                </a:solidFill>
              </a:rPr>
              <a:t>, </a:t>
            </a:r>
            <a:r>
              <a:rPr lang="en-US" b="1" dirty="0" err="1">
                <a:solidFill>
                  <a:srgbClr val="7000BC"/>
                </a:solidFill>
              </a:rPr>
              <a:t>reja</a:t>
            </a:r>
            <a:r>
              <a:rPr lang="en-US" b="1" dirty="0">
                <a:solidFill>
                  <a:srgbClr val="7000BC"/>
                </a:solidFill>
              </a:rPr>
              <a:t> </a:t>
            </a:r>
            <a:r>
              <a:rPr lang="en-US" b="1" dirty="0" err="1">
                <a:solidFill>
                  <a:srgbClr val="7000BC"/>
                </a:solidFill>
              </a:rPr>
              <a:t>tuziladi</a:t>
            </a:r>
            <a:r>
              <a:rPr lang="en-US" b="1" dirty="0">
                <a:solidFill>
                  <a:srgbClr val="7000BC"/>
                </a:solidFill>
              </a:rPr>
              <a:t>). </a:t>
            </a:r>
            <a:r>
              <a:rPr lang="en-US" b="1" dirty="0" err="1">
                <a:solidFill>
                  <a:srgbClr val="7000BC"/>
                </a:solidFill>
              </a:rPr>
              <a:t>Ishning</a:t>
            </a:r>
            <a:r>
              <a:rPr lang="en-US" b="1" dirty="0">
                <a:solidFill>
                  <a:srgbClr val="7000BC"/>
                </a:solidFill>
              </a:rPr>
              <a:t> </a:t>
            </a:r>
            <a:r>
              <a:rPr lang="en-US" b="1" dirty="0" err="1">
                <a:solidFill>
                  <a:srgbClr val="7000BC"/>
                </a:solidFill>
              </a:rPr>
              <a:t>oxiriga</a:t>
            </a:r>
            <a:r>
              <a:rPr lang="en-US" b="1" dirty="0">
                <a:solidFill>
                  <a:srgbClr val="7000BC"/>
                </a:solidFill>
              </a:rPr>
              <a:t> </a:t>
            </a:r>
            <a:r>
              <a:rPr lang="en-US" b="1" dirty="0" err="1">
                <a:solidFill>
                  <a:srgbClr val="7000BC"/>
                </a:solidFill>
              </a:rPr>
              <a:t>yetkazilishi</a:t>
            </a:r>
            <a:r>
              <a:rPr lang="en-US" b="1" dirty="0">
                <a:solidFill>
                  <a:srgbClr val="7000BC"/>
                </a:solidFill>
              </a:rPr>
              <a:t> </a:t>
            </a:r>
            <a:r>
              <a:rPr lang="en-US" b="1" dirty="0" err="1">
                <a:solidFill>
                  <a:srgbClr val="7000BC"/>
                </a:solidFill>
              </a:rPr>
              <a:t>va</a:t>
            </a:r>
            <a:r>
              <a:rPr lang="en-US" b="1" dirty="0">
                <a:solidFill>
                  <a:srgbClr val="7000BC"/>
                </a:solidFill>
              </a:rPr>
              <a:t> </a:t>
            </a:r>
            <a:r>
              <a:rPr lang="en-US" b="1" dirty="0" err="1" smtClean="0">
                <a:solidFill>
                  <a:srgbClr val="7000BC"/>
                </a:solidFill>
              </a:rPr>
              <a:t>unga</a:t>
            </a:r>
            <a:r>
              <a:rPr lang="en-US" b="1" dirty="0" smtClean="0">
                <a:solidFill>
                  <a:srgbClr val="7000BC"/>
                </a:solidFill>
              </a:rPr>
              <a:t> </a:t>
            </a:r>
            <a:r>
              <a:rPr lang="en-US" b="1" dirty="0" err="1" smtClean="0">
                <a:solidFill>
                  <a:srgbClr val="7000BC"/>
                </a:solidFill>
              </a:rPr>
              <a:t>qiziqishni</a:t>
            </a:r>
            <a:r>
              <a:rPr lang="en-US" b="1" dirty="0" smtClean="0">
                <a:solidFill>
                  <a:srgbClr val="7000BC"/>
                </a:solidFill>
              </a:rPr>
              <a:t> </a:t>
            </a:r>
            <a:r>
              <a:rPr lang="en-US" b="1" dirty="0" err="1">
                <a:solidFill>
                  <a:srgbClr val="7000BC"/>
                </a:solidFill>
              </a:rPr>
              <a:t>yo'qotmasligi</a:t>
            </a:r>
            <a:r>
              <a:rPr lang="en-US" b="1" dirty="0">
                <a:solidFill>
                  <a:srgbClr val="7000BC"/>
                </a:solidFill>
              </a:rPr>
              <a:t> </a:t>
            </a:r>
            <a:r>
              <a:rPr lang="en-US" b="1" dirty="0" err="1">
                <a:solidFill>
                  <a:srgbClr val="7000BC"/>
                </a:solidFill>
              </a:rPr>
              <a:t>uchun</a:t>
            </a:r>
            <a:r>
              <a:rPr lang="en-US" b="1" dirty="0">
                <a:solidFill>
                  <a:srgbClr val="7000BC"/>
                </a:solidFill>
              </a:rPr>
              <a:t> individual </a:t>
            </a:r>
            <a:r>
              <a:rPr lang="en-US" b="1" dirty="0" err="1">
                <a:solidFill>
                  <a:srgbClr val="7000BC"/>
                </a:solidFill>
              </a:rPr>
              <a:t>topshiriqlar</a:t>
            </a:r>
            <a:r>
              <a:rPr lang="en-US" b="1" dirty="0">
                <a:solidFill>
                  <a:srgbClr val="7000BC"/>
                </a:solidFill>
              </a:rPr>
              <a:t> </a:t>
            </a:r>
            <a:r>
              <a:rPr lang="en-US" b="1" dirty="0" err="1" smtClean="0">
                <a:solidFill>
                  <a:srgbClr val="7000BC"/>
                </a:solidFill>
              </a:rPr>
              <a:t>bajarilishida</a:t>
            </a:r>
            <a:r>
              <a:rPr lang="en-US" b="1" dirty="0" smtClean="0">
                <a:solidFill>
                  <a:srgbClr val="7000BC"/>
                </a:solidFill>
              </a:rPr>
              <a:t> </a:t>
            </a:r>
            <a:r>
              <a:rPr lang="en-US" b="1" dirty="0" err="1" smtClean="0">
                <a:solidFill>
                  <a:srgbClr val="7000BC"/>
                </a:solidFill>
              </a:rPr>
              <a:t>o'qituvchi</a:t>
            </a:r>
            <a:r>
              <a:rPr lang="en-US" b="1" dirty="0" smtClean="0">
                <a:solidFill>
                  <a:srgbClr val="7000BC"/>
                </a:solidFill>
              </a:rPr>
              <a:t> </a:t>
            </a:r>
            <a:r>
              <a:rPr lang="en-US" b="1" dirty="0" err="1">
                <a:solidFill>
                  <a:srgbClr val="7000BC"/>
                </a:solidFill>
              </a:rPr>
              <a:t>o'quvchilarga</a:t>
            </a:r>
            <a:r>
              <a:rPr lang="en-US" b="1" dirty="0">
                <a:solidFill>
                  <a:srgbClr val="7000BC"/>
                </a:solidFill>
              </a:rPr>
              <a:t> </a:t>
            </a:r>
            <a:r>
              <a:rPr lang="en-US" b="1" dirty="0" err="1">
                <a:solidFill>
                  <a:srgbClr val="7000BC"/>
                </a:solidFill>
              </a:rPr>
              <a:t>muntazam</a:t>
            </a:r>
            <a:r>
              <a:rPr lang="en-US" b="1" dirty="0">
                <a:solidFill>
                  <a:srgbClr val="7000BC"/>
                </a:solidFill>
              </a:rPr>
              <a:t> </a:t>
            </a:r>
            <a:r>
              <a:rPr lang="en-US" b="1" dirty="0" err="1">
                <a:solidFill>
                  <a:srgbClr val="7000BC"/>
                </a:solidFill>
              </a:rPr>
              <a:t>yordam</a:t>
            </a:r>
            <a:r>
              <a:rPr lang="en-US" b="1" dirty="0">
                <a:solidFill>
                  <a:srgbClr val="7000BC"/>
                </a:solidFill>
              </a:rPr>
              <a:t> </a:t>
            </a:r>
            <a:r>
              <a:rPr lang="en-US" b="1" dirty="0" err="1">
                <a:solidFill>
                  <a:srgbClr val="7000BC"/>
                </a:solidFill>
              </a:rPr>
              <a:t>ko'rsatib</a:t>
            </a:r>
            <a:r>
              <a:rPr lang="en-US" b="1" dirty="0">
                <a:solidFill>
                  <a:srgbClr val="7000BC"/>
                </a:solidFill>
              </a:rPr>
              <a:t> </a:t>
            </a:r>
            <a:r>
              <a:rPr lang="en-US" b="1" dirty="0" err="1">
                <a:solidFill>
                  <a:srgbClr val="7000BC"/>
                </a:solidFill>
              </a:rPr>
              <a:t>borishi</a:t>
            </a:r>
            <a:r>
              <a:rPr lang="en-US" b="1" dirty="0">
                <a:solidFill>
                  <a:srgbClr val="7000BC"/>
                </a:solidFill>
              </a:rPr>
              <a:t> </a:t>
            </a:r>
            <a:r>
              <a:rPr lang="en-US" b="1" dirty="0" err="1">
                <a:solidFill>
                  <a:srgbClr val="7000BC"/>
                </a:solidFill>
              </a:rPr>
              <a:t>zarur</a:t>
            </a:r>
            <a:r>
              <a:rPr lang="en-US" b="1" dirty="0">
                <a:solidFill>
                  <a:srgbClr val="7000BC"/>
                </a:solidFill>
              </a:rPr>
              <a:t>.</a:t>
            </a:r>
            <a:r>
              <a:rPr lang="en-US" dirty="0">
                <a:solidFill>
                  <a:srgbClr val="7000BC"/>
                </a:solidFill>
              </a:rPr>
              <a:t> </a:t>
            </a:r>
            <a:endParaRPr lang="ru-RU" dirty="0">
              <a:solidFill>
                <a:srgbClr val="7000BC"/>
              </a:solidFill>
            </a:endParaRPr>
          </a:p>
        </p:txBody>
      </p:sp>
    </p:spTree>
  </p:cSld>
  <p:clrMapOvr>
    <a:masterClrMapping/>
  </p:clrMapOvr>
  <p:transition spd="slow">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Заголовок 1"/>
          <p:cNvSpPr>
            <a:spLocks noGrp="1"/>
          </p:cNvSpPr>
          <p:nvPr>
            <p:ph type="title"/>
          </p:nvPr>
        </p:nvSpPr>
        <p:spPr/>
        <p:txBody>
          <a:bodyPr/>
          <a:lstStyle/>
          <a:p>
            <a:r>
              <a:rPr lang="en-US" smtClean="0">
                <a:solidFill>
                  <a:srgbClr val="FF66FF"/>
                </a:solidFill>
              </a:rPr>
              <a:t>Individual ishlar</a:t>
            </a:r>
            <a:endParaRPr lang="ru-RU" smtClean="0"/>
          </a:p>
        </p:txBody>
      </p:sp>
      <p:sp>
        <p:nvSpPr>
          <p:cNvPr id="3" name="Объект 2"/>
          <p:cNvSpPr>
            <a:spLocks noGrp="1"/>
          </p:cNvSpPr>
          <p:nvPr>
            <p:ph idx="1"/>
          </p:nvPr>
        </p:nvSpPr>
        <p:spPr/>
        <p:txBody>
          <a:bodyPr rtlCol="0">
            <a:normAutofit fontScale="92500" lnSpcReduction="20000"/>
          </a:bodyPr>
          <a:lstStyle/>
          <a:p>
            <a:pPr marL="0" indent="0" algn="just" fontAlgn="auto">
              <a:spcAft>
                <a:spcPts val="0"/>
              </a:spcAft>
              <a:buFont typeface="Arial" pitchFamily="34" charset="0"/>
              <a:buNone/>
              <a:defRPr/>
            </a:pPr>
            <a:r>
              <a:rPr lang="en-US" b="1" dirty="0" smtClean="0">
                <a:solidFill>
                  <a:srgbClr val="7000BC"/>
                </a:solidFill>
              </a:rPr>
              <a:t>	</a:t>
            </a:r>
            <a:r>
              <a:rPr lang="en-US" b="1" dirty="0" err="1" smtClean="0">
                <a:solidFill>
                  <a:srgbClr val="7000BC"/>
                </a:solidFill>
              </a:rPr>
              <a:t>Gerbariy</a:t>
            </a:r>
            <a:r>
              <a:rPr lang="en-US" b="1" dirty="0" smtClean="0">
                <a:solidFill>
                  <a:srgbClr val="7000BC"/>
                </a:solidFill>
              </a:rPr>
              <a:t> </a:t>
            </a:r>
            <a:r>
              <a:rPr lang="en-US" b="1" dirty="0" err="1">
                <a:solidFill>
                  <a:srgbClr val="7000BC"/>
                </a:solidFill>
              </a:rPr>
              <a:t>yoki</a:t>
            </a:r>
            <a:r>
              <a:rPr lang="en-US" b="1" dirty="0">
                <a:solidFill>
                  <a:srgbClr val="7000BC"/>
                </a:solidFill>
              </a:rPr>
              <a:t> </a:t>
            </a:r>
            <a:r>
              <a:rPr lang="en-US" b="1" dirty="0" err="1">
                <a:solidFill>
                  <a:srgbClr val="7000BC"/>
                </a:solidFill>
              </a:rPr>
              <a:t>kolleksiyalar</a:t>
            </a:r>
            <a:r>
              <a:rPr lang="en-US" b="1" dirty="0">
                <a:solidFill>
                  <a:srgbClr val="7000BC"/>
                </a:solidFill>
              </a:rPr>
              <a:t> </a:t>
            </a:r>
            <a:r>
              <a:rPr lang="en-US" b="1" dirty="0" err="1">
                <a:solidFill>
                  <a:srgbClr val="7000BC"/>
                </a:solidFill>
              </a:rPr>
              <a:t>tuzish</a:t>
            </a:r>
            <a:r>
              <a:rPr lang="en-US" b="1" dirty="0">
                <a:solidFill>
                  <a:srgbClr val="7000BC"/>
                </a:solidFill>
              </a:rPr>
              <a:t> </a:t>
            </a:r>
            <a:r>
              <a:rPr lang="en-US" b="1" dirty="0" err="1">
                <a:solidFill>
                  <a:srgbClr val="7000BC"/>
                </a:solidFill>
              </a:rPr>
              <a:t>kabi</a:t>
            </a:r>
            <a:r>
              <a:rPr lang="en-US" b="1" dirty="0">
                <a:solidFill>
                  <a:srgbClr val="7000BC"/>
                </a:solidFill>
              </a:rPr>
              <a:t> </a:t>
            </a:r>
            <a:r>
              <a:rPr lang="en-US" b="1" dirty="0" err="1" smtClean="0">
                <a:solidFill>
                  <a:srgbClr val="7000BC"/>
                </a:solidFill>
              </a:rPr>
              <a:t>shunday</a:t>
            </a:r>
            <a:r>
              <a:rPr lang="en-US" b="1" dirty="0">
                <a:solidFill>
                  <a:srgbClr val="7000BC"/>
                </a:solidFill>
              </a:rPr>
              <a:t> </a:t>
            </a:r>
            <a:r>
              <a:rPr lang="en-US" b="1" dirty="0" err="1" smtClean="0">
                <a:solidFill>
                  <a:srgbClr val="7000BC"/>
                </a:solidFill>
              </a:rPr>
              <a:t>topshiriqlaming</a:t>
            </a:r>
            <a:r>
              <a:rPr lang="en-US" b="1" dirty="0" smtClean="0">
                <a:solidFill>
                  <a:srgbClr val="7000BC"/>
                </a:solidFill>
              </a:rPr>
              <a:t> </a:t>
            </a:r>
            <a:r>
              <a:rPr lang="en-US" b="1" dirty="0" err="1">
                <a:solidFill>
                  <a:srgbClr val="7000BC"/>
                </a:solidFill>
              </a:rPr>
              <a:t>bajariUshi</a:t>
            </a:r>
            <a:r>
              <a:rPr lang="en-US" b="1" dirty="0">
                <a:solidFill>
                  <a:srgbClr val="7000BC"/>
                </a:solidFill>
              </a:rPr>
              <a:t> </a:t>
            </a:r>
            <a:r>
              <a:rPr lang="en-US" b="1" dirty="0" err="1">
                <a:solidFill>
                  <a:srgbClr val="7000BC"/>
                </a:solidFill>
              </a:rPr>
              <a:t>faqat</a:t>
            </a:r>
            <a:r>
              <a:rPr lang="en-US" b="1" dirty="0">
                <a:solidFill>
                  <a:srgbClr val="7000BC"/>
                </a:solidFill>
              </a:rPr>
              <a:t> </a:t>
            </a:r>
            <a:r>
              <a:rPr lang="en-US" b="1" dirty="0" err="1">
                <a:solidFill>
                  <a:srgbClr val="7000BC"/>
                </a:solidFill>
              </a:rPr>
              <a:t>o'qituvchi</a:t>
            </a:r>
            <a:r>
              <a:rPr lang="en-US" b="1" dirty="0">
                <a:solidFill>
                  <a:srgbClr val="7000BC"/>
                </a:solidFill>
              </a:rPr>
              <a:t> </a:t>
            </a:r>
            <a:r>
              <a:rPr lang="en-US" b="1" dirty="0" err="1">
                <a:solidFill>
                  <a:srgbClr val="7000BC"/>
                </a:solidFill>
              </a:rPr>
              <a:t>o'quvchilarni</a:t>
            </a:r>
            <a:r>
              <a:rPr lang="en-US" b="1" dirty="0">
                <a:solidFill>
                  <a:srgbClr val="7000BC"/>
                </a:solidFill>
              </a:rPr>
              <a:t> </a:t>
            </a:r>
            <a:r>
              <a:rPr lang="en-US" b="1" dirty="0" err="1">
                <a:solidFill>
                  <a:srgbClr val="7000BC"/>
                </a:solidFill>
              </a:rPr>
              <a:t>oldindan</a:t>
            </a:r>
            <a:r>
              <a:rPr lang="en-US" b="1" dirty="0">
                <a:solidFill>
                  <a:srgbClr val="7000BC"/>
                </a:solidFill>
              </a:rPr>
              <a:t> </a:t>
            </a:r>
            <a:r>
              <a:rPr lang="en-US" b="1" dirty="0" err="1" smtClean="0">
                <a:solidFill>
                  <a:srgbClr val="7000BC"/>
                </a:solidFill>
              </a:rPr>
              <a:t>o'simlik</a:t>
            </a:r>
            <a:r>
              <a:rPr lang="en-US" b="1" dirty="0" smtClean="0">
                <a:solidFill>
                  <a:srgbClr val="7000BC"/>
                </a:solidFill>
              </a:rPr>
              <a:t>, </a:t>
            </a:r>
            <a:r>
              <a:rPr lang="en-US" b="1" dirty="0" err="1" smtClean="0">
                <a:solidFill>
                  <a:srgbClr val="7000BC"/>
                </a:solidFill>
              </a:rPr>
              <a:t>hasharot</a:t>
            </a:r>
            <a:r>
              <a:rPr lang="en-US" b="1" dirty="0" smtClean="0">
                <a:solidFill>
                  <a:srgbClr val="7000BC"/>
                </a:solidFill>
              </a:rPr>
              <a:t> </a:t>
            </a:r>
            <a:r>
              <a:rPr lang="en-US" b="1" dirty="0" err="1">
                <a:solidFill>
                  <a:srgbClr val="7000BC"/>
                </a:solidFill>
              </a:rPr>
              <a:t>va</a:t>
            </a:r>
            <a:r>
              <a:rPr lang="en-US" b="1" dirty="0">
                <a:solidFill>
                  <a:srgbClr val="7000BC"/>
                </a:solidFill>
              </a:rPr>
              <a:t> </a:t>
            </a:r>
            <a:r>
              <a:rPr lang="en-US" b="1" dirty="0" err="1">
                <a:solidFill>
                  <a:srgbClr val="7000BC"/>
                </a:solidFill>
              </a:rPr>
              <a:t>boshqa</a:t>
            </a:r>
            <a:r>
              <a:rPr lang="en-US" b="1" dirty="0">
                <a:solidFill>
                  <a:srgbClr val="7000BC"/>
                </a:solidFill>
              </a:rPr>
              <a:t> </a:t>
            </a:r>
            <a:r>
              <a:rPr lang="en-US" b="1" dirty="0" err="1">
                <a:solidFill>
                  <a:srgbClr val="7000BC"/>
                </a:solidFill>
              </a:rPr>
              <a:t>tabiat</a:t>
            </a:r>
            <a:r>
              <a:rPr lang="en-US" b="1" dirty="0">
                <a:solidFill>
                  <a:srgbClr val="7000BC"/>
                </a:solidFill>
              </a:rPr>
              <a:t> </a:t>
            </a:r>
            <a:r>
              <a:rPr lang="en-US" b="1" dirty="0" err="1">
                <a:solidFill>
                  <a:srgbClr val="7000BC"/>
                </a:solidFill>
              </a:rPr>
              <a:t>obyektlarini</a:t>
            </a:r>
            <a:r>
              <a:rPr lang="en-US" b="1" dirty="0">
                <a:solidFill>
                  <a:srgbClr val="7000BC"/>
                </a:solidFill>
              </a:rPr>
              <a:t> </a:t>
            </a:r>
            <a:r>
              <a:rPr lang="en-US" b="1" dirty="0" err="1">
                <a:solidFill>
                  <a:srgbClr val="7000BC"/>
                </a:solidFill>
              </a:rPr>
              <a:t>yig'ish</a:t>
            </a:r>
            <a:r>
              <a:rPr lang="en-US" b="1" dirty="0">
                <a:solidFill>
                  <a:srgbClr val="7000BC"/>
                </a:solidFill>
              </a:rPr>
              <a:t>, </a:t>
            </a:r>
            <a:r>
              <a:rPr lang="en-US" b="1" dirty="0" err="1" smtClean="0">
                <a:solidFill>
                  <a:srgbClr val="7000BC"/>
                </a:solidFill>
              </a:rPr>
              <a:t>o'simliklarni</a:t>
            </a:r>
            <a:r>
              <a:rPr lang="en-US" b="1" dirty="0" smtClean="0">
                <a:solidFill>
                  <a:srgbClr val="7000BC"/>
                </a:solidFill>
              </a:rPr>
              <a:t> </a:t>
            </a:r>
            <a:r>
              <a:rPr lang="en-US" b="1" dirty="0" err="1" smtClean="0">
                <a:solidFill>
                  <a:srgbClr val="7000BC"/>
                </a:solidFill>
              </a:rPr>
              <a:t>kuzatish</a:t>
            </a:r>
            <a:r>
              <a:rPr lang="en-US" b="1" dirty="0">
                <a:solidFill>
                  <a:srgbClr val="7000BC"/>
                </a:solidFill>
              </a:rPr>
              <a:t>, </a:t>
            </a:r>
            <a:r>
              <a:rPr lang="en-US" b="1" dirty="0" err="1">
                <a:solidFill>
                  <a:srgbClr val="7000BC"/>
                </a:solidFill>
              </a:rPr>
              <a:t>to'plangan</a:t>
            </a:r>
            <a:r>
              <a:rPr lang="en-US" b="1" dirty="0">
                <a:solidFill>
                  <a:srgbClr val="7000BC"/>
                </a:solidFill>
              </a:rPr>
              <a:t> </a:t>
            </a:r>
            <a:r>
              <a:rPr lang="en-US" b="1" dirty="0" err="1">
                <a:solidFill>
                  <a:srgbClr val="7000BC"/>
                </a:solidFill>
              </a:rPr>
              <a:t>materiallami</a:t>
            </a:r>
            <a:r>
              <a:rPr lang="en-US" b="1" dirty="0">
                <a:solidFill>
                  <a:srgbClr val="7000BC"/>
                </a:solidFill>
              </a:rPr>
              <a:t> </a:t>
            </a:r>
            <a:r>
              <a:rPr lang="en-US" b="1" dirty="0" err="1">
                <a:solidFill>
                  <a:srgbClr val="7000BC"/>
                </a:solidFill>
              </a:rPr>
              <a:t>montaj</a:t>
            </a:r>
            <a:r>
              <a:rPr lang="en-US" b="1" dirty="0">
                <a:solidFill>
                  <a:srgbClr val="7000BC"/>
                </a:solidFill>
              </a:rPr>
              <a:t> </a:t>
            </a:r>
            <a:r>
              <a:rPr lang="en-US" b="1" dirty="0" err="1">
                <a:solidFill>
                  <a:srgbClr val="7000BC"/>
                </a:solidFill>
              </a:rPr>
              <a:t>qilish</a:t>
            </a:r>
            <a:r>
              <a:rPr lang="en-US" b="1" dirty="0">
                <a:solidFill>
                  <a:srgbClr val="7000BC"/>
                </a:solidFill>
              </a:rPr>
              <a:t> </a:t>
            </a:r>
            <a:r>
              <a:rPr lang="en-US" b="1" dirty="0" err="1">
                <a:solidFill>
                  <a:srgbClr val="7000BC"/>
                </a:solidFill>
              </a:rPr>
              <a:t>va</a:t>
            </a:r>
            <a:r>
              <a:rPr lang="en-US" b="1" dirty="0">
                <a:solidFill>
                  <a:srgbClr val="7000BC"/>
                </a:solidFill>
              </a:rPr>
              <a:t> </a:t>
            </a:r>
            <a:r>
              <a:rPr lang="en-US" b="1" dirty="0" err="1">
                <a:solidFill>
                  <a:srgbClr val="7000BC"/>
                </a:solidFill>
              </a:rPr>
              <a:t>shu</a:t>
            </a:r>
            <a:r>
              <a:rPr lang="en-US" b="1" dirty="0">
                <a:solidFill>
                  <a:srgbClr val="7000BC"/>
                </a:solidFill>
              </a:rPr>
              <a:t> </a:t>
            </a:r>
            <a:r>
              <a:rPr lang="en-US" b="1" dirty="0" err="1" smtClean="0">
                <a:solidFill>
                  <a:srgbClr val="7000BC"/>
                </a:solidFill>
              </a:rPr>
              <a:t>kabilarning</a:t>
            </a:r>
            <a:r>
              <a:rPr lang="en-US" b="1" dirty="0" smtClean="0">
                <a:solidFill>
                  <a:srgbClr val="7000BC"/>
                </a:solidFill>
              </a:rPr>
              <a:t> </a:t>
            </a:r>
            <a:r>
              <a:rPr lang="en-US" b="1" dirty="0" err="1" smtClean="0">
                <a:solidFill>
                  <a:srgbClr val="7000BC"/>
                </a:solidFill>
              </a:rPr>
              <a:t>qoidalariga</a:t>
            </a:r>
            <a:r>
              <a:rPr lang="en-US" b="1" dirty="0" smtClean="0">
                <a:solidFill>
                  <a:srgbClr val="7000BC"/>
                </a:solidFill>
              </a:rPr>
              <a:t> </a:t>
            </a:r>
            <a:r>
              <a:rPr lang="en-US" b="1" dirty="0" err="1" smtClean="0">
                <a:solidFill>
                  <a:srgbClr val="7000BC"/>
                </a:solidFill>
              </a:rPr>
              <a:t>o'rgatgandagina</a:t>
            </a:r>
            <a:r>
              <a:rPr lang="en-US" b="1" dirty="0" smtClean="0">
                <a:solidFill>
                  <a:srgbClr val="7000BC"/>
                </a:solidFill>
              </a:rPr>
              <a:t> </a:t>
            </a:r>
            <a:r>
              <a:rPr lang="en-US" b="1" dirty="0" err="1">
                <a:solidFill>
                  <a:srgbClr val="7000BC"/>
                </a:solidFill>
              </a:rPr>
              <a:t>muvaffaqiyatli</a:t>
            </a:r>
            <a:r>
              <a:rPr lang="en-US" b="1" dirty="0">
                <a:solidFill>
                  <a:srgbClr val="7000BC"/>
                </a:solidFill>
              </a:rPr>
              <a:t> </a:t>
            </a:r>
            <a:r>
              <a:rPr lang="en-US" b="1" dirty="0" err="1">
                <a:solidFill>
                  <a:srgbClr val="7000BC"/>
                </a:solidFill>
              </a:rPr>
              <a:t>bo'ladi</a:t>
            </a:r>
            <a:r>
              <a:rPr lang="en-US" b="1" dirty="0">
                <a:solidFill>
                  <a:srgbClr val="7000BC"/>
                </a:solidFill>
              </a:rPr>
              <a:t>. </a:t>
            </a:r>
            <a:r>
              <a:rPr lang="en-US" b="1" dirty="0" err="1">
                <a:solidFill>
                  <a:srgbClr val="7000BC"/>
                </a:solidFill>
              </a:rPr>
              <a:t>Shu</a:t>
            </a:r>
            <a:r>
              <a:rPr lang="en-US" b="1" dirty="0">
                <a:solidFill>
                  <a:srgbClr val="7000BC"/>
                </a:solidFill>
              </a:rPr>
              <a:t> </a:t>
            </a:r>
            <a:r>
              <a:rPr lang="en-US" b="1" dirty="0" err="1" smtClean="0">
                <a:solidFill>
                  <a:srgbClr val="7000BC"/>
                </a:solidFill>
              </a:rPr>
              <a:t>maqsadda</a:t>
            </a:r>
            <a:r>
              <a:rPr lang="en-US" b="1" dirty="0" smtClean="0">
                <a:solidFill>
                  <a:srgbClr val="7000BC"/>
                </a:solidFill>
              </a:rPr>
              <a:t> </a:t>
            </a:r>
            <a:r>
              <a:rPr lang="en-US" b="1" dirty="0" err="1" smtClean="0">
                <a:solidFill>
                  <a:srgbClr val="7000BC"/>
                </a:solidFill>
              </a:rPr>
              <a:t>tabiatga</a:t>
            </a:r>
            <a:r>
              <a:rPr lang="en-US" b="1" dirty="0" smtClean="0">
                <a:solidFill>
                  <a:srgbClr val="7000BC"/>
                </a:solidFill>
              </a:rPr>
              <a:t> </a:t>
            </a:r>
            <a:r>
              <a:rPr lang="en-US" b="1" dirty="0" err="1">
                <a:solidFill>
                  <a:srgbClr val="7000BC"/>
                </a:solidFill>
              </a:rPr>
              <a:t>o'quv</a:t>
            </a:r>
            <a:r>
              <a:rPr lang="en-US" b="1" dirty="0">
                <a:solidFill>
                  <a:srgbClr val="7000BC"/>
                </a:solidFill>
              </a:rPr>
              <a:t> </a:t>
            </a:r>
            <a:r>
              <a:rPr lang="en-US" b="1" dirty="0" err="1">
                <a:solidFill>
                  <a:srgbClr val="7000BC"/>
                </a:solidFill>
              </a:rPr>
              <a:t>ekskursiyasi</a:t>
            </a:r>
            <a:r>
              <a:rPr lang="en-US" b="1" dirty="0">
                <a:solidFill>
                  <a:srgbClr val="7000BC"/>
                </a:solidFill>
              </a:rPr>
              <a:t> </a:t>
            </a:r>
            <a:r>
              <a:rPr lang="en-US" b="1" dirty="0" err="1">
                <a:solidFill>
                  <a:srgbClr val="7000BC"/>
                </a:solidFill>
              </a:rPr>
              <a:t>va</a:t>
            </a:r>
            <a:r>
              <a:rPr lang="en-US" b="1" dirty="0">
                <a:solidFill>
                  <a:srgbClr val="7000BC"/>
                </a:solidFill>
              </a:rPr>
              <a:t> </a:t>
            </a:r>
            <a:r>
              <a:rPr lang="en-US" b="1" dirty="0" err="1">
                <a:solidFill>
                  <a:srgbClr val="7000BC"/>
                </a:solidFill>
              </a:rPr>
              <a:t>mehnat</a:t>
            </a:r>
            <a:r>
              <a:rPr lang="en-US" b="1" dirty="0">
                <a:solidFill>
                  <a:srgbClr val="7000BC"/>
                </a:solidFill>
              </a:rPr>
              <a:t> </a:t>
            </a:r>
            <a:r>
              <a:rPr lang="en-US" b="1" dirty="0" err="1">
                <a:solidFill>
                  <a:srgbClr val="7000BC"/>
                </a:solidFill>
              </a:rPr>
              <a:t>ta’limi</a:t>
            </a:r>
            <a:r>
              <a:rPr lang="en-US" b="1" dirty="0">
                <a:solidFill>
                  <a:srgbClr val="7000BC"/>
                </a:solidFill>
              </a:rPr>
              <a:t> </a:t>
            </a:r>
            <a:r>
              <a:rPr lang="en-US" b="1" dirty="0" err="1" smtClean="0">
                <a:solidFill>
                  <a:srgbClr val="7000BC"/>
                </a:solidFill>
              </a:rPr>
              <a:t>darslaridan</a:t>
            </a:r>
            <a:r>
              <a:rPr lang="en-US" b="1" dirty="0" smtClean="0">
                <a:solidFill>
                  <a:srgbClr val="7000BC"/>
                </a:solidFill>
              </a:rPr>
              <a:t> </a:t>
            </a:r>
            <a:r>
              <a:rPr lang="en-US" b="1" dirty="0" err="1" smtClean="0">
                <a:solidFill>
                  <a:srgbClr val="7000BC"/>
                </a:solidFill>
              </a:rPr>
              <a:t>foydalaniladi</a:t>
            </a:r>
            <a:r>
              <a:rPr lang="en-US" b="1" dirty="0">
                <a:solidFill>
                  <a:srgbClr val="7000BC"/>
                </a:solidFill>
              </a:rPr>
              <a:t>. </a:t>
            </a:r>
            <a:r>
              <a:rPr lang="en-US" b="1" dirty="0" err="1">
                <a:solidFill>
                  <a:srgbClr val="7000BC"/>
                </a:solidFill>
              </a:rPr>
              <a:t>Tabiiy</a:t>
            </a:r>
            <a:r>
              <a:rPr lang="en-US" b="1" dirty="0">
                <a:solidFill>
                  <a:srgbClr val="7000BC"/>
                </a:solidFill>
              </a:rPr>
              <a:t> material </a:t>
            </a:r>
            <a:r>
              <a:rPr lang="en-US" b="1" dirty="0" err="1">
                <a:solidFill>
                  <a:srgbClr val="7000BC"/>
                </a:solidFill>
              </a:rPr>
              <a:t>to'plash</a:t>
            </a:r>
            <a:r>
              <a:rPr lang="en-US" b="1" dirty="0">
                <a:solidFill>
                  <a:srgbClr val="7000BC"/>
                </a:solidFill>
              </a:rPr>
              <a:t> </a:t>
            </a:r>
            <a:r>
              <a:rPr lang="en-US" b="1" dirty="0" err="1" smtClean="0">
                <a:solidFill>
                  <a:srgbClr val="7000BC"/>
                </a:solidFill>
              </a:rPr>
              <a:t>qoidalari</a:t>
            </a:r>
            <a:r>
              <a:rPr lang="en-US" b="1" dirty="0">
                <a:solidFill>
                  <a:srgbClr val="7000BC"/>
                </a:solidFill>
              </a:rPr>
              <a:t> </a:t>
            </a:r>
            <a:r>
              <a:rPr lang="en-US" b="1" dirty="0" err="1" smtClean="0">
                <a:solidFill>
                  <a:srgbClr val="7000BC"/>
                </a:solidFill>
              </a:rPr>
              <a:t>haqida</a:t>
            </a:r>
            <a:r>
              <a:rPr lang="en-US" b="1" dirty="0" smtClean="0">
                <a:solidFill>
                  <a:srgbClr val="7000BC"/>
                </a:solidFill>
              </a:rPr>
              <a:t> </a:t>
            </a:r>
            <a:r>
              <a:rPr lang="en-US" b="1" dirty="0" err="1">
                <a:solidFill>
                  <a:srgbClr val="7000BC"/>
                </a:solidFill>
              </a:rPr>
              <a:t>hikoya</a:t>
            </a:r>
            <a:r>
              <a:rPr lang="en-US" b="1" dirty="0">
                <a:solidFill>
                  <a:srgbClr val="7000BC"/>
                </a:solidFill>
              </a:rPr>
              <a:t> </a:t>
            </a:r>
            <a:r>
              <a:rPr lang="en-US" b="1" dirty="0" err="1" smtClean="0">
                <a:solidFill>
                  <a:srgbClr val="7000BC"/>
                </a:solidFill>
              </a:rPr>
              <a:t>qila</a:t>
            </a:r>
            <a:r>
              <a:rPr lang="en-US" b="1" dirty="0" smtClean="0">
                <a:solidFill>
                  <a:srgbClr val="7000BC"/>
                </a:solidFill>
              </a:rPr>
              <a:t> </a:t>
            </a:r>
            <a:r>
              <a:rPr lang="en-US" b="1" dirty="0" err="1" smtClean="0">
                <a:solidFill>
                  <a:srgbClr val="7000BC"/>
                </a:solidFill>
              </a:rPr>
              <a:t>borib</a:t>
            </a:r>
            <a:r>
              <a:rPr lang="en-US" b="1" dirty="0">
                <a:solidFill>
                  <a:srgbClr val="7000BC"/>
                </a:solidFill>
              </a:rPr>
              <a:t>, </a:t>
            </a:r>
            <a:r>
              <a:rPr lang="en-US" b="1" dirty="0" err="1">
                <a:solidFill>
                  <a:srgbClr val="7000BC"/>
                </a:solidFill>
              </a:rPr>
              <a:t>o'quvchilarga</a:t>
            </a:r>
            <a:r>
              <a:rPr lang="en-US" b="1" dirty="0">
                <a:solidFill>
                  <a:srgbClr val="7000BC"/>
                </a:solidFill>
              </a:rPr>
              <a:t> </a:t>
            </a:r>
            <a:r>
              <a:rPr lang="en-US" b="1" dirty="0" err="1" smtClean="0">
                <a:solidFill>
                  <a:srgbClr val="7000BC"/>
                </a:solidFill>
              </a:rPr>
              <a:t>tabiatni</a:t>
            </a:r>
            <a:r>
              <a:rPr lang="en-US" b="1" dirty="0">
                <a:solidFill>
                  <a:srgbClr val="7000BC"/>
                </a:solidFill>
              </a:rPr>
              <a:t> </a:t>
            </a:r>
            <a:r>
              <a:rPr lang="en-US" b="1" dirty="0" err="1" smtClean="0">
                <a:solidFill>
                  <a:srgbClr val="7000BC"/>
                </a:solidFill>
              </a:rPr>
              <a:t>muhofaza</a:t>
            </a:r>
            <a:r>
              <a:rPr lang="en-US" b="1" dirty="0" smtClean="0">
                <a:solidFill>
                  <a:srgbClr val="7000BC"/>
                </a:solidFill>
              </a:rPr>
              <a:t> </a:t>
            </a:r>
            <a:r>
              <a:rPr lang="en-US" b="1" dirty="0" err="1">
                <a:solidFill>
                  <a:srgbClr val="7000BC"/>
                </a:solidFill>
              </a:rPr>
              <a:t>qilish</a:t>
            </a:r>
            <a:r>
              <a:rPr lang="en-US" b="1" dirty="0">
                <a:solidFill>
                  <a:srgbClr val="7000BC"/>
                </a:solidFill>
              </a:rPr>
              <a:t> </a:t>
            </a:r>
            <a:r>
              <a:rPr lang="en-US" b="1" dirty="0" err="1">
                <a:solidFill>
                  <a:srgbClr val="7000BC"/>
                </a:solidFill>
              </a:rPr>
              <a:t>zarurligini</a:t>
            </a:r>
            <a:r>
              <a:rPr lang="en-US" b="1" dirty="0">
                <a:solidFill>
                  <a:srgbClr val="7000BC"/>
                </a:solidFill>
              </a:rPr>
              <a:t> </a:t>
            </a:r>
            <a:r>
              <a:rPr lang="en-US" b="1" dirty="0" err="1" smtClean="0">
                <a:solidFill>
                  <a:srgbClr val="7000BC"/>
                </a:solidFill>
              </a:rPr>
              <a:t>eslatish</a:t>
            </a:r>
            <a:r>
              <a:rPr lang="en-US" b="1" dirty="0" smtClean="0">
                <a:solidFill>
                  <a:srgbClr val="7000BC"/>
                </a:solidFill>
              </a:rPr>
              <a:t> </a:t>
            </a:r>
            <a:r>
              <a:rPr lang="en-US" b="1" dirty="0" err="1" smtClean="0">
                <a:solidFill>
                  <a:srgbClr val="7000BC"/>
                </a:solidFill>
              </a:rPr>
              <a:t>kerak</a:t>
            </a:r>
            <a:r>
              <a:rPr lang="en-US" b="1" dirty="0">
                <a:solidFill>
                  <a:srgbClr val="7000BC"/>
                </a:solidFill>
              </a:rPr>
              <a:t>.</a:t>
            </a:r>
            <a:r>
              <a:rPr lang="en-US" dirty="0">
                <a:solidFill>
                  <a:srgbClr val="7000BC"/>
                </a:solidFill>
              </a:rPr>
              <a:t> </a:t>
            </a:r>
            <a:endParaRPr lang="ru-RU" dirty="0">
              <a:solidFill>
                <a:srgbClr val="7000BC"/>
              </a:solidFill>
            </a:endParaRPr>
          </a:p>
        </p:txBody>
      </p:sp>
    </p:spTree>
  </p:cSld>
  <p:clrMapOvr>
    <a:masterClrMapping/>
  </p:clrMapOvr>
  <p:transition spd="slow">
    <p:randomBar dir="vert"/>
  </p:transition>
  <p:timing>
    <p:tnLst>
      <p:par>
        <p:cTn id="1" dur="indefinite" restart="never" nodeType="tmRoot"/>
      </p:par>
    </p:tnLst>
  </p:timing>
</p:sld>
</file>

<file path=ppt/theme/theme1.xml><?xml version="1.0" encoding="utf-8"?>
<a:theme xmlns:a="http://schemas.openxmlformats.org/drawingml/2006/main" name="Тема Office">
  <a:themeElements>
    <a:clrScheme name="Другая 29">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C00000"/>
      </a:hlink>
      <a:folHlink>
        <a:srgbClr val="953734"/>
      </a:folHlink>
    </a:clrScheme>
    <a:fontScheme name="Классическая">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2727</TotalTime>
  <Words>1580</Words>
  <Application>Microsoft Office PowerPoint</Application>
  <PresentationFormat>Экран (4:3)</PresentationFormat>
  <Paragraphs>61</Paragraphs>
  <Slides>23</Slides>
  <Notes>0</Notes>
  <HiddenSlides>0</HiddenSlides>
  <MMClips>0</MMClips>
  <ScaleCrop>false</ScaleCrop>
  <HeadingPairs>
    <vt:vector size="6" baseType="variant">
      <vt:variant>
        <vt:lpstr>Использованные шрифты</vt:lpstr>
      </vt:variant>
      <vt:variant>
        <vt:i4>4</vt:i4>
      </vt:variant>
      <vt:variant>
        <vt:lpstr>Шаблон оформления</vt:lpstr>
      </vt:variant>
      <vt:variant>
        <vt:i4>1</vt:i4>
      </vt:variant>
      <vt:variant>
        <vt:lpstr>Заголовки слайдов</vt:lpstr>
      </vt:variant>
      <vt:variant>
        <vt:i4>23</vt:i4>
      </vt:variant>
    </vt:vector>
  </HeadingPairs>
  <TitlesOfParts>
    <vt:vector size="28" baseType="lpstr">
      <vt:lpstr>Times New Roman</vt:lpstr>
      <vt:lpstr>Arial</vt:lpstr>
      <vt:lpstr>Calibri</vt:lpstr>
      <vt:lpstr>Wingdings</vt:lpstr>
      <vt:lpstr>Тема Office</vt:lpstr>
      <vt:lpstr>MAVZU:TABIATSHUNOSLIK DARSLARIDA SINFDAN VA DARSDAN TASHQARI ISHLAR </vt:lpstr>
      <vt:lpstr>REJA:</vt:lpstr>
      <vt:lpstr>Слайд 3</vt:lpstr>
      <vt:lpstr>Sinfdan tashqari ishlarning mazmuni</vt:lpstr>
      <vt:lpstr>Sinfdan tashqari ishlarning mazmuni</vt:lpstr>
      <vt:lpstr>Sinfdan tashqari ishlarning mazmuni</vt:lpstr>
      <vt:lpstr>Individual ishlar</vt:lpstr>
      <vt:lpstr>Individual ishlar</vt:lpstr>
      <vt:lpstr>Individual ishlar</vt:lpstr>
      <vt:lpstr>Individual ishlar</vt:lpstr>
      <vt:lpstr>Guruh mashg’ulotlari</vt:lpstr>
      <vt:lpstr>Guruh mashg’ulotlari</vt:lpstr>
      <vt:lpstr>Guruh mashg’ulotlari</vt:lpstr>
      <vt:lpstr>Guruh mashg’ulotlari</vt:lpstr>
      <vt:lpstr>Guruh mashg’ulotlari</vt:lpstr>
      <vt:lpstr>Klub ishi</vt:lpstr>
      <vt:lpstr>Klub ishi</vt:lpstr>
      <vt:lpstr>Klub ishi</vt:lpstr>
      <vt:lpstr>Klub ishi</vt:lpstr>
      <vt:lpstr>Ommaviy ishlar</vt:lpstr>
      <vt:lpstr>Ommaviy ishlar</vt:lpstr>
      <vt:lpstr>Ommaviy ishlar</vt:lpstr>
      <vt:lpstr>E’tiboringiz uchun katta rahmat!</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Елена</dc:creator>
  <cp:lastModifiedBy>1</cp:lastModifiedBy>
  <cp:revision>259</cp:revision>
  <dcterms:created xsi:type="dcterms:W3CDTF">2014-01-06T16:00:12Z</dcterms:created>
  <dcterms:modified xsi:type="dcterms:W3CDTF">2006-11-02T10:53:36Z</dcterms:modified>
</cp:coreProperties>
</file>