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Default Extension="jpeg" ContentType="image/jpeg"/>
  <Override PartName="/ppt/diagrams/quickStyle1.xml" ContentType="application/vnd.openxmlformats-officedocument.drawingml.diagramStyle+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3" r:id="rId1"/>
  </p:sldMasterIdLst>
  <p:sldIdLst>
    <p:sldId id="257" r:id="rId2"/>
    <p:sldId id="258" r:id="rId3"/>
    <p:sldId id="259" r:id="rId4"/>
    <p:sldId id="260" r:id="rId5"/>
    <p:sldId id="261" r:id="rId6"/>
    <p:sldId id="262" r:id="rId7"/>
    <p:sldId id="263" r:id="rId8"/>
    <p:sldId id="264" r:id="rId9"/>
    <p:sldId id="265" r:id="rId10"/>
    <p:sldId id="267" r:id="rId11"/>
  </p:sldIdLst>
  <p:sldSz cx="12192000" cy="6858000"/>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29" autoAdjust="0"/>
    <p:restoredTop sz="94660"/>
  </p:normalViewPr>
  <p:slideViewPr>
    <p:cSldViewPr snapToGrid="0">
      <p:cViewPr varScale="1">
        <p:scale>
          <a:sx n="80" d="100"/>
          <a:sy n="80" d="100"/>
        </p:scale>
        <p:origin x="-84" y="-77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93AEF3-CA8D-48DC-B86F-807CE9E867CD}" type="doc">
      <dgm:prSet loTypeId="urn:microsoft.com/office/officeart/2005/8/layout/default#1" loCatId="list" qsTypeId="urn:microsoft.com/office/officeart/2005/8/quickstyle/simple1#1" qsCatId="simple" csTypeId="urn:microsoft.com/office/officeart/2005/8/colors/accent1_2#1" csCatId="accent1" phldr="1"/>
      <dgm:spPr/>
      <dgm:t>
        <a:bodyPr/>
        <a:lstStyle/>
        <a:p>
          <a:endParaRPr lang="ru-RU"/>
        </a:p>
      </dgm:t>
    </dgm:pt>
    <dgm:pt modelId="{92B3DFC3-3315-4867-88B4-976BC4BA5E13}">
      <dgm:prSet phldrT="[Текст]" custT="1"/>
      <dgm:spPr/>
      <dgm:t>
        <a:bodyPr/>
        <a:lstStyle/>
        <a:p>
          <a:r>
            <a:rPr lang="en-US" sz="3600" dirty="0" smtClean="0">
              <a:solidFill>
                <a:schemeClr val="tx1">
                  <a:lumMod val="95000"/>
                  <a:lumOff val="5000"/>
                </a:schemeClr>
              </a:solidFill>
            </a:rPr>
            <a:t>TINCH </a:t>
          </a:r>
          <a:r>
            <a:rPr lang="en-US" sz="3600" dirty="0" err="1" smtClean="0">
              <a:solidFill>
                <a:schemeClr val="tx1">
                  <a:lumMod val="95000"/>
                  <a:lumOff val="5000"/>
                </a:schemeClr>
              </a:solidFill>
            </a:rPr>
            <a:t>okeani</a:t>
          </a:r>
          <a:r>
            <a:rPr lang="en-US" sz="3600" dirty="0" smtClean="0">
              <a:solidFill>
                <a:schemeClr val="tx1">
                  <a:lumMod val="95000"/>
                  <a:lumOff val="5000"/>
                </a:schemeClr>
              </a:solidFill>
            </a:rPr>
            <a:t> </a:t>
          </a:r>
          <a:r>
            <a:rPr lang="en-US" sz="3600" dirty="0" err="1" smtClean="0">
              <a:solidFill>
                <a:schemeClr val="tx1">
                  <a:lumMod val="95000"/>
                  <a:lumOff val="5000"/>
                </a:schemeClr>
              </a:solidFill>
            </a:rPr>
            <a:t>kattaligi</a:t>
          </a:r>
          <a:r>
            <a:rPr lang="en-US" sz="3600" dirty="0" smtClean="0">
              <a:solidFill>
                <a:schemeClr val="tx1">
                  <a:lumMod val="95000"/>
                  <a:lumOff val="5000"/>
                </a:schemeClr>
              </a:solidFill>
            </a:rPr>
            <a:t> </a:t>
          </a:r>
          <a:r>
            <a:rPr lang="en-US" sz="3600" dirty="0" err="1" smtClean="0">
              <a:solidFill>
                <a:schemeClr val="tx1">
                  <a:lumMod val="95000"/>
                  <a:lumOff val="5000"/>
                </a:schemeClr>
              </a:solidFill>
            </a:rPr>
            <a:t>bo’yicha</a:t>
          </a:r>
          <a:r>
            <a:rPr lang="en-US" sz="3600" dirty="0" smtClean="0">
              <a:solidFill>
                <a:schemeClr val="tx1">
                  <a:lumMod val="95000"/>
                  <a:lumOff val="5000"/>
                </a:schemeClr>
              </a:solidFill>
            </a:rPr>
            <a:t> 1-Orinda </a:t>
          </a:r>
          <a:r>
            <a:rPr lang="en-US" sz="3600" dirty="0" err="1" smtClean="0">
              <a:solidFill>
                <a:schemeClr val="tx1">
                  <a:lumMod val="95000"/>
                  <a:lumOff val="5000"/>
                </a:schemeClr>
              </a:solidFill>
            </a:rPr>
            <a:t>turadi</a:t>
          </a:r>
          <a:r>
            <a:rPr lang="en-US" sz="3600" dirty="0" smtClean="0">
              <a:solidFill>
                <a:schemeClr val="tx1">
                  <a:lumMod val="95000"/>
                  <a:lumOff val="5000"/>
                </a:schemeClr>
              </a:solidFill>
            </a:rPr>
            <a:t>.</a:t>
          </a:r>
          <a:endParaRPr lang="ru-RU" sz="3600" dirty="0">
            <a:solidFill>
              <a:schemeClr val="tx1">
                <a:lumMod val="95000"/>
                <a:lumOff val="5000"/>
              </a:schemeClr>
            </a:solidFill>
          </a:endParaRPr>
        </a:p>
      </dgm:t>
    </dgm:pt>
    <dgm:pt modelId="{2301A27B-9C56-494A-B3F2-BF6D9B9F1FEB}" type="parTrans" cxnId="{ECA6E3AC-E593-4382-8818-EC1471282239}">
      <dgm:prSet/>
      <dgm:spPr/>
      <dgm:t>
        <a:bodyPr/>
        <a:lstStyle/>
        <a:p>
          <a:endParaRPr lang="ru-RU"/>
        </a:p>
      </dgm:t>
    </dgm:pt>
    <dgm:pt modelId="{E997561A-11C2-4CA0-9F6F-DD2B08EED0E0}" type="sibTrans" cxnId="{ECA6E3AC-E593-4382-8818-EC1471282239}">
      <dgm:prSet/>
      <dgm:spPr/>
      <dgm:t>
        <a:bodyPr/>
        <a:lstStyle/>
        <a:p>
          <a:endParaRPr lang="ru-RU"/>
        </a:p>
      </dgm:t>
    </dgm:pt>
    <dgm:pt modelId="{A7536A3A-7557-473A-A375-A008701B6847}">
      <dgm:prSet phldrT="[Текст]" custT="1"/>
      <dgm:spPr/>
      <dgm:t>
        <a:bodyPr/>
        <a:lstStyle/>
        <a:p>
          <a:r>
            <a:rPr lang="en-US" sz="3600" dirty="0" smtClean="0">
              <a:solidFill>
                <a:schemeClr val="tx1"/>
              </a:solidFill>
            </a:rPr>
            <a:t>ATLANTIKA </a:t>
          </a:r>
          <a:r>
            <a:rPr lang="en-US" sz="3600" dirty="0" err="1" smtClean="0">
              <a:solidFill>
                <a:schemeClr val="tx1"/>
              </a:solidFill>
            </a:rPr>
            <a:t>okeani</a:t>
          </a:r>
          <a:r>
            <a:rPr lang="en-US" sz="3600" dirty="0" smtClean="0">
              <a:solidFill>
                <a:schemeClr val="tx1"/>
              </a:solidFill>
            </a:rPr>
            <a:t> </a:t>
          </a:r>
          <a:r>
            <a:rPr lang="en-US" sz="3600" dirty="0" err="1" smtClean="0">
              <a:solidFill>
                <a:schemeClr val="tx1"/>
              </a:solidFill>
            </a:rPr>
            <a:t>kattaligi</a:t>
          </a:r>
          <a:r>
            <a:rPr lang="en-US" sz="3600" dirty="0" smtClean="0">
              <a:solidFill>
                <a:schemeClr val="tx1"/>
              </a:solidFill>
            </a:rPr>
            <a:t> </a:t>
          </a:r>
          <a:r>
            <a:rPr lang="en-US" sz="3600" dirty="0" err="1" smtClean="0">
              <a:solidFill>
                <a:schemeClr val="tx1"/>
              </a:solidFill>
            </a:rPr>
            <a:t>bo’yicha</a:t>
          </a:r>
          <a:r>
            <a:rPr lang="en-US" sz="3600" dirty="0" smtClean="0">
              <a:solidFill>
                <a:schemeClr val="tx1"/>
              </a:solidFill>
            </a:rPr>
            <a:t> 2-o’rinda </a:t>
          </a:r>
          <a:r>
            <a:rPr lang="en-US" sz="3600" dirty="0" err="1" smtClean="0">
              <a:solidFill>
                <a:schemeClr val="tx1"/>
              </a:solidFill>
            </a:rPr>
            <a:t>turadi</a:t>
          </a:r>
          <a:r>
            <a:rPr lang="en-US" sz="3600" dirty="0" smtClean="0">
              <a:solidFill>
                <a:schemeClr val="tx1"/>
              </a:solidFill>
            </a:rPr>
            <a:t>.</a:t>
          </a:r>
          <a:endParaRPr lang="ru-RU" sz="3600" dirty="0">
            <a:solidFill>
              <a:schemeClr val="tx1"/>
            </a:solidFill>
          </a:endParaRPr>
        </a:p>
      </dgm:t>
    </dgm:pt>
    <dgm:pt modelId="{2EDBE974-30E0-4439-BEDC-320D81A7B23E}" type="parTrans" cxnId="{BFA5B18E-9943-46D2-9EED-50D0230FAF77}">
      <dgm:prSet/>
      <dgm:spPr/>
      <dgm:t>
        <a:bodyPr/>
        <a:lstStyle/>
        <a:p>
          <a:endParaRPr lang="ru-RU"/>
        </a:p>
      </dgm:t>
    </dgm:pt>
    <dgm:pt modelId="{3D4B1D2A-EA79-4E62-B2BD-452A854B7095}" type="sibTrans" cxnId="{BFA5B18E-9943-46D2-9EED-50D0230FAF77}">
      <dgm:prSet/>
      <dgm:spPr/>
      <dgm:t>
        <a:bodyPr/>
        <a:lstStyle/>
        <a:p>
          <a:endParaRPr lang="ru-RU"/>
        </a:p>
      </dgm:t>
    </dgm:pt>
    <dgm:pt modelId="{27B466C0-4934-462D-9CFE-59E40E12C43C}">
      <dgm:prSet phldrT="[Текст]" custT="1"/>
      <dgm:spPr/>
      <dgm:t>
        <a:bodyPr/>
        <a:lstStyle/>
        <a:p>
          <a:r>
            <a:rPr lang="en-US" sz="3600" dirty="0" smtClean="0">
              <a:solidFill>
                <a:schemeClr val="tx1"/>
              </a:solidFill>
            </a:rPr>
            <a:t>HIND </a:t>
          </a:r>
          <a:r>
            <a:rPr lang="en-US" sz="3600" dirty="0" err="1" smtClean="0">
              <a:solidFill>
                <a:schemeClr val="tx1"/>
              </a:solidFill>
            </a:rPr>
            <a:t>okeani</a:t>
          </a:r>
          <a:r>
            <a:rPr lang="en-US" sz="3600" dirty="0" smtClean="0">
              <a:solidFill>
                <a:schemeClr val="tx1"/>
              </a:solidFill>
            </a:rPr>
            <a:t> </a:t>
          </a:r>
          <a:r>
            <a:rPr lang="en-US" sz="3600" dirty="0" err="1" smtClean="0">
              <a:solidFill>
                <a:schemeClr val="tx1"/>
              </a:solidFill>
            </a:rPr>
            <a:t>kattaligi</a:t>
          </a:r>
          <a:r>
            <a:rPr lang="en-US" sz="3600" dirty="0" smtClean="0">
              <a:solidFill>
                <a:schemeClr val="tx1"/>
              </a:solidFill>
            </a:rPr>
            <a:t> </a:t>
          </a:r>
          <a:r>
            <a:rPr lang="en-US" sz="3600" dirty="0" err="1" smtClean="0">
              <a:solidFill>
                <a:schemeClr val="tx1"/>
              </a:solidFill>
            </a:rPr>
            <a:t>bo’yicha</a:t>
          </a:r>
          <a:r>
            <a:rPr lang="en-US" sz="3600" dirty="0" smtClean="0">
              <a:solidFill>
                <a:schemeClr val="tx1"/>
              </a:solidFill>
            </a:rPr>
            <a:t> 3-o’rinda </a:t>
          </a:r>
          <a:r>
            <a:rPr lang="en-US" sz="3600" dirty="0" err="1" smtClean="0">
              <a:solidFill>
                <a:schemeClr val="tx1"/>
              </a:solidFill>
            </a:rPr>
            <a:t>turadi</a:t>
          </a:r>
          <a:endParaRPr lang="ru-RU" sz="3600" dirty="0">
            <a:solidFill>
              <a:schemeClr val="tx1"/>
            </a:solidFill>
          </a:endParaRPr>
        </a:p>
      </dgm:t>
    </dgm:pt>
    <dgm:pt modelId="{042CC757-5D93-468A-A4A1-70A122E17610}" type="parTrans" cxnId="{BA3DA051-CCDE-4842-87CC-DC669EAA174A}">
      <dgm:prSet/>
      <dgm:spPr/>
      <dgm:t>
        <a:bodyPr/>
        <a:lstStyle/>
        <a:p>
          <a:endParaRPr lang="ru-RU"/>
        </a:p>
      </dgm:t>
    </dgm:pt>
    <dgm:pt modelId="{738B2342-27D3-434E-A4BD-5309FF63AD93}" type="sibTrans" cxnId="{BA3DA051-CCDE-4842-87CC-DC669EAA174A}">
      <dgm:prSet/>
      <dgm:spPr/>
      <dgm:t>
        <a:bodyPr/>
        <a:lstStyle/>
        <a:p>
          <a:endParaRPr lang="ru-RU"/>
        </a:p>
      </dgm:t>
    </dgm:pt>
    <dgm:pt modelId="{0B8B6624-922F-4747-ABF8-7B135C0F5A5E}">
      <dgm:prSet phldrT="[Текст]" custT="1"/>
      <dgm:spPr/>
      <dgm:t>
        <a:bodyPr/>
        <a:lstStyle/>
        <a:p>
          <a:r>
            <a:rPr lang="en-US" sz="3600" dirty="0" smtClean="0">
              <a:solidFill>
                <a:schemeClr val="tx1"/>
              </a:solidFill>
            </a:rPr>
            <a:t>SHIMOLIY MUZ </a:t>
          </a:r>
          <a:r>
            <a:rPr lang="en-US" sz="3600" dirty="0" err="1" smtClean="0">
              <a:solidFill>
                <a:schemeClr val="tx1"/>
              </a:solidFill>
            </a:rPr>
            <a:t>okeani</a:t>
          </a:r>
          <a:r>
            <a:rPr lang="en-US" sz="3600" dirty="0" smtClean="0">
              <a:solidFill>
                <a:schemeClr val="tx1"/>
              </a:solidFill>
            </a:rPr>
            <a:t> 4-Orinda </a:t>
          </a:r>
          <a:r>
            <a:rPr lang="en-US" sz="3600" dirty="0" err="1" smtClean="0">
              <a:solidFill>
                <a:schemeClr val="tx1"/>
              </a:solidFill>
            </a:rPr>
            <a:t>turadi</a:t>
          </a:r>
          <a:r>
            <a:rPr lang="en-US" sz="3600" dirty="0" smtClean="0">
              <a:solidFill>
                <a:schemeClr val="tx1"/>
              </a:solidFill>
            </a:rPr>
            <a:t>.</a:t>
          </a:r>
          <a:endParaRPr lang="ru-RU" sz="3600" dirty="0">
            <a:solidFill>
              <a:schemeClr val="tx1"/>
            </a:solidFill>
          </a:endParaRPr>
        </a:p>
      </dgm:t>
    </dgm:pt>
    <dgm:pt modelId="{47CA39F7-5280-463D-93E0-799F38814CF5}" type="parTrans" cxnId="{54A7E8AE-5310-4154-99C6-A72E20495D69}">
      <dgm:prSet/>
      <dgm:spPr/>
      <dgm:t>
        <a:bodyPr/>
        <a:lstStyle/>
        <a:p>
          <a:endParaRPr lang="ru-RU"/>
        </a:p>
      </dgm:t>
    </dgm:pt>
    <dgm:pt modelId="{8D8FABE5-DB29-49B3-83E2-BFC5E60F61EB}" type="sibTrans" cxnId="{54A7E8AE-5310-4154-99C6-A72E20495D69}">
      <dgm:prSet/>
      <dgm:spPr/>
      <dgm:t>
        <a:bodyPr/>
        <a:lstStyle/>
        <a:p>
          <a:endParaRPr lang="ru-RU"/>
        </a:p>
      </dgm:t>
    </dgm:pt>
    <dgm:pt modelId="{D6D0ECD9-B28C-4B61-BD3D-4AE3914C8C2F}" type="pres">
      <dgm:prSet presAssocID="{B493AEF3-CA8D-48DC-B86F-807CE9E867CD}" presName="diagram" presStyleCnt="0">
        <dgm:presLayoutVars>
          <dgm:dir/>
          <dgm:resizeHandles val="exact"/>
        </dgm:presLayoutVars>
      </dgm:prSet>
      <dgm:spPr/>
      <dgm:t>
        <a:bodyPr/>
        <a:lstStyle/>
        <a:p>
          <a:endParaRPr lang="ru-RU"/>
        </a:p>
      </dgm:t>
    </dgm:pt>
    <dgm:pt modelId="{4980BEFA-02FC-467C-8A2B-AB162F4692E3}" type="pres">
      <dgm:prSet presAssocID="{92B3DFC3-3315-4867-88B4-976BC4BA5E13}" presName="node" presStyleLbl="node1" presStyleIdx="0" presStyleCnt="4">
        <dgm:presLayoutVars>
          <dgm:bulletEnabled val="1"/>
        </dgm:presLayoutVars>
      </dgm:prSet>
      <dgm:spPr/>
      <dgm:t>
        <a:bodyPr/>
        <a:lstStyle/>
        <a:p>
          <a:endParaRPr lang="ru-RU"/>
        </a:p>
      </dgm:t>
    </dgm:pt>
    <dgm:pt modelId="{3759F649-4431-4A51-A20E-B61FE516D437}" type="pres">
      <dgm:prSet presAssocID="{E997561A-11C2-4CA0-9F6F-DD2B08EED0E0}" presName="sibTrans" presStyleCnt="0"/>
      <dgm:spPr/>
    </dgm:pt>
    <dgm:pt modelId="{9020F580-25F2-4353-ADBF-5B2D9CC9FFF1}" type="pres">
      <dgm:prSet presAssocID="{A7536A3A-7557-473A-A375-A008701B6847}" presName="node" presStyleLbl="node1" presStyleIdx="1" presStyleCnt="4">
        <dgm:presLayoutVars>
          <dgm:bulletEnabled val="1"/>
        </dgm:presLayoutVars>
      </dgm:prSet>
      <dgm:spPr/>
      <dgm:t>
        <a:bodyPr/>
        <a:lstStyle/>
        <a:p>
          <a:endParaRPr lang="ru-RU"/>
        </a:p>
      </dgm:t>
    </dgm:pt>
    <dgm:pt modelId="{314261D8-B5C8-4267-BD36-D61FA783C8AF}" type="pres">
      <dgm:prSet presAssocID="{3D4B1D2A-EA79-4E62-B2BD-452A854B7095}" presName="sibTrans" presStyleCnt="0"/>
      <dgm:spPr/>
    </dgm:pt>
    <dgm:pt modelId="{2DA5B24D-10DA-45EC-9E0C-816447783877}" type="pres">
      <dgm:prSet presAssocID="{27B466C0-4934-462D-9CFE-59E40E12C43C}" presName="node" presStyleLbl="node1" presStyleIdx="2" presStyleCnt="4">
        <dgm:presLayoutVars>
          <dgm:bulletEnabled val="1"/>
        </dgm:presLayoutVars>
      </dgm:prSet>
      <dgm:spPr/>
      <dgm:t>
        <a:bodyPr/>
        <a:lstStyle/>
        <a:p>
          <a:endParaRPr lang="ru-RU"/>
        </a:p>
      </dgm:t>
    </dgm:pt>
    <dgm:pt modelId="{02D5A10C-1810-4092-AA0D-C3708E0D025F}" type="pres">
      <dgm:prSet presAssocID="{738B2342-27D3-434E-A4BD-5309FF63AD93}" presName="sibTrans" presStyleCnt="0"/>
      <dgm:spPr/>
    </dgm:pt>
    <dgm:pt modelId="{17DCE6E5-8DD0-471A-9AC4-7E76AF82124C}" type="pres">
      <dgm:prSet presAssocID="{0B8B6624-922F-4747-ABF8-7B135C0F5A5E}" presName="node" presStyleLbl="node1" presStyleIdx="3" presStyleCnt="4">
        <dgm:presLayoutVars>
          <dgm:bulletEnabled val="1"/>
        </dgm:presLayoutVars>
      </dgm:prSet>
      <dgm:spPr/>
      <dgm:t>
        <a:bodyPr/>
        <a:lstStyle/>
        <a:p>
          <a:endParaRPr lang="ru-RU"/>
        </a:p>
      </dgm:t>
    </dgm:pt>
  </dgm:ptLst>
  <dgm:cxnLst>
    <dgm:cxn modelId="{BFA5B18E-9943-46D2-9EED-50D0230FAF77}" srcId="{B493AEF3-CA8D-48DC-B86F-807CE9E867CD}" destId="{A7536A3A-7557-473A-A375-A008701B6847}" srcOrd="1" destOrd="0" parTransId="{2EDBE974-30E0-4439-BEDC-320D81A7B23E}" sibTransId="{3D4B1D2A-EA79-4E62-B2BD-452A854B7095}"/>
    <dgm:cxn modelId="{ECA6E3AC-E593-4382-8818-EC1471282239}" srcId="{B493AEF3-CA8D-48DC-B86F-807CE9E867CD}" destId="{92B3DFC3-3315-4867-88B4-976BC4BA5E13}" srcOrd="0" destOrd="0" parTransId="{2301A27B-9C56-494A-B3F2-BF6D9B9F1FEB}" sibTransId="{E997561A-11C2-4CA0-9F6F-DD2B08EED0E0}"/>
    <dgm:cxn modelId="{2CC2C45D-43E5-4473-BB8D-EDAE1D4795FE}" type="presOf" srcId="{B493AEF3-CA8D-48DC-B86F-807CE9E867CD}" destId="{D6D0ECD9-B28C-4B61-BD3D-4AE3914C8C2F}" srcOrd="0" destOrd="0" presId="urn:microsoft.com/office/officeart/2005/8/layout/default#1"/>
    <dgm:cxn modelId="{29D60AD0-0023-4B77-9B9C-77503B232651}" type="presOf" srcId="{92B3DFC3-3315-4867-88B4-976BC4BA5E13}" destId="{4980BEFA-02FC-467C-8A2B-AB162F4692E3}" srcOrd="0" destOrd="0" presId="urn:microsoft.com/office/officeart/2005/8/layout/default#1"/>
    <dgm:cxn modelId="{66DB2CD2-DFA6-45A1-B50D-FE7DE6E7A399}" type="presOf" srcId="{27B466C0-4934-462D-9CFE-59E40E12C43C}" destId="{2DA5B24D-10DA-45EC-9E0C-816447783877}" srcOrd="0" destOrd="0" presId="urn:microsoft.com/office/officeart/2005/8/layout/default#1"/>
    <dgm:cxn modelId="{BA3DA051-CCDE-4842-87CC-DC669EAA174A}" srcId="{B493AEF3-CA8D-48DC-B86F-807CE9E867CD}" destId="{27B466C0-4934-462D-9CFE-59E40E12C43C}" srcOrd="2" destOrd="0" parTransId="{042CC757-5D93-468A-A4A1-70A122E17610}" sibTransId="{738B2342-27D3-434E-A4BD-5309FF63AD93}"/>
    <dgm:cxn modelId="{E8ACDD61-940A-4B26-A1B8-7621468C598E}" type="presOf" srcId="{0B8B6624-922F-4747-ABF8-7B135C0F5A5E}" destId="{17DCE6E5-8DD0-471A-9AC4-7E76AF82124C}" srcOrd="0" destOrd="0" presId="urn:microsoft.com/office/officeart/2005/8/layout/default#1"/>
    <dgm:cxn modelId="{3DC785CE-C102-4110-B937-60B5E1D44006}" type="presOf" srcId="{A7536A3A-7557-473A-A375-A008701B6847}" destId="{9020F580-25F2-4353-ADBF-5B2D9CC9FFF1}" srcOrd="0" destOrd="0" presId="urn:microsoft.com/office/officeart/2005/8/layout/default#1"/>
    <dgm:cxn modelId="{54A7E8AE-5310-4154-99C6-A72E20495D69}" srcId="{B493AEF3-CA8D-48DC-B86F-807CE9E867CD}" destId="{0B8B6624-922F-4747-ABF8-7B135C0F5A5E}" srcOrd="3" destOrd="0" parTransId="{47CA39F7-5280-463D-93E0-799F38814CF5}" sibTransId="{8D8FABE5-DB29-49B3-83E2-BFC5E60F61EB}"/>
    <dgm:cxn modelId="{1BA354C1-DF93-4FAF-BD9B-E235B1B6FBEA}" type="presParOf" srcId="{D6D0ECD9-B28C-4B61-BD3D-4AE3914C8C2F}" destId="{4980BEFA-02FC-467C-8A2B-AB162F4692E3}" srcOrd="0" destOrd="0" presId="urn:microsoft.com/office/officeart/2005/8/layout/default#1"/>
    <dgm:cxn modelId="{5ED5B4FC-2C09-45B2-93E5-FF381E986B74}" type="presParOf" srcId="{D6D0ECD9-B28C-4B61-BD3D-4AE3914C8C2F}" destId="{3759F649-4431-4A51-A20E-B61FE516D437}" srcOrd="1" destOrd="0" presId="urn:microsoft.com/office/officeart/2005/8/layout/default#1"/>
    <dgm:cxn modelId="{6C8F9A40-1A3D-4ADE-8A82-4C71E5C8801A}" type="presParOf" srcId="{D6D0ECD9-B28C-4B61-BD3D-4AE3914C8C2F}" destId="{9020F580-25F2-4353-ADBF-5B2D9CC9FFF1}" srcOrd="2" destOrd="0" presId="urn:microsoft.com/office/officeart/2005/8/layout/default#1"/>
    <dgm:cxn modelId="{6FF8CF9C-74C0-46F3-9757-EFFE1F9E7D3F}" type="presParOf" srcId="{D6D0ECD9-B28C-4B61-BD3D-4AE3914C8C2F}" destId="{314261D8-B5C8-4267-BD36-D61FA783C8AF}" srcOrd="3" destOrd="0" presId="urn:microsoft.com/office/officeart/2005/8/layout/default#1"/>
    <dgm:cxn modelId="{216E8BAF-ADDF-4CD7-B6C5-5E35CAA96FE1}" type="presParOf" srcId="{D6D0ECD9-B28C-4B61-BD3D-4AE3914C8C2F}" destId="{2DA5B24D-10DA-45EC-9E0C-816447783877}" srcOrd="4" destOrd="0" presId="urn:microsoft.com/office/officeart/2005/8/layout/default#1"/>
    <dgm:cxn modelId="{4C088BD3-155B-4364-9802-0291D688C125}" type="presParOf" srcId="{D6D0ECD9-B28C-4B61-BD3D-4AE3914C8C2F}" destId="{02D5A10C-1810-4092-AA0D-C3708E0D025F}" srcOrd="5" destOrd="0" presId="urn:microsoft.com/office/officeart/2005/8/layout/default#1"/>
    <dgm:cxn modelId="{DD4C59CF-F598-4DB7-A0D5-23748192B76E}" type="presParOf" srcId="{D6D0ECD9-B28C-4B61-BD3D-4AE3914C8C2F}" destId="{17DCE6E5-8DD0-471A-9AC4-7E76AF82124C}" srcOrd="6" destOrd="0" presId="urn:microsoft.com/office/officeart/2005/8/layout/defaul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FCEED0CE-CC3A-485F-9372-B3D4AEB2B6BC}" type="datetimeFigureOut">
              <a:rPr lang="ru-RU"/>
              <a:pPr>
                <a:defRPr/>
              </a:pPr>
              <a:t>02.11.2006</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6EFF3E40-EAD7-4F37-B418-B2ECE52CBCEA}"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5" name="TextBox 19"/>
          <p:cNvSpPr txBox="1"/>
          <p:nvPr/>
        </p:nvSpPr>
        <p:spPr>
          <a:xfrm>
            <a:off x="541338" y="790575"/>
            <a:ext cx="609600" cy="584200"/>
          </a:xfrm>
          <a:prstGeom prst="rect">
            <a:avLst/>
          </a:prstGeom>
        </p:spPr>
        <p:txBody>
          <a:bodyPr anchor="ctr"/>
          <a:lstStyle/>
          <a:p>
            <a:pPr fontAlgn="auto">
              <a:spcBef>
                <a:spcPts val="0"/>
              </a:spcBef>
              <a:spcAft>
                <a:spcPts val="0"/>
              </a:spcAft>
              <a:defRPr/>
            </a:pPr>
            <a:r>
              <a:rPr lang="en-US" sz="8000" dirty="0">
                <a:ln w="3175" cmpd="sng">
                  <a:noFill/>
                </a:ln>
                <a:solidFill>
                  <a:schemeClr val="accent1">
                    <a:lumMod val="60000"/>
                    <a:lumOff val="40000"/>
                  </a:schemeClr>
                </a:solidFill>
                <a:latin typeface="Arial"/>
              </a:rPr>
              <a:t>“</a:t>
            </a:r>
          </a:p>
        </p:txBody>
      </p:sp>
      <p:sp>
        <p:nvSpPr>
          <p:cNvPr id="6" name="TextBox 21"/>
          <p:cNvSpPr txBox="1"/>
          <p:nvPr/>
        </p:nvSpPr>
        <p:spPr>
          <a:xfrm>
            <a:off x="8893175" y="2886075"/>
            <a:ext cx="609600" cy="585788"/>
          </a:xfrm>
          <a:prstGeom prst="rect">
            <a:avLst/>
          </a:prstGeom>
        </p:spPr>
        <p:txBody>
          <a:bodyPr anchor="ctr"/>
          <a:lstStyle/>
          <a:p>
            <a:pPr fontAlgn="auto">
              <a:spcBef>
                <a:spcPts val="0"/>
              </a:spcBef>
              <a:spcAft>
                <a:spcPts val="0"/>
              </a:spcAft>
              <a:defRPr/>
            </a:pPr>
            <a:r>
              <a:rPr lang="en-US" sz="800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7" name="Date Placeholder 3"/>
          <p:cNvSpPr>
            <a:spLocks noGrp="1"/>
          </p:cNvSpPr>
          <p:nvPr>
            <p:ph type="dt" sz="half" idx="14"/>
          </p:nvPr>
        </p:nvSpPr>
        <p:spPr/>
        <p:txBody>
          <a:bodyPr/>
          <a:lstStyle>
            <a:lvl1pPr>
              <a:defRPr/>
            </a:lvl1pPr>
          </a:lstStyle>
          <a:p>
            <a:pPr>
              <a:defRPr/>
            </a:pPr>
            <a:fld id="{895BA28E-264F-4665-BF83-69AD37A32C74}" type="datetimeFigureOut">
              <a:rPr lang="ru-RU"/>
              <a:pPr>
                <a:defRPr/>
              </a:pPr>
              <a:t>02.11.2006</a:t>
            </a:fld>
            <a:endParaRPr lang="ru-RU"/>
          </a:p>
        </p:txBody>
      </p:sp>
      <p:sp>
        <p:nvSpPr>
          <p:cNvPr id="8" name="Footer Placeholder 4"/>
          <p:cNvSpPr>
            <a:spLocks noGrp="1"/>
          </p:cNvSpPr>
          <p:nvPr>
            <p:ph type="ftr" sz="quarter" idx="15"/>
          </p:nvPr>
        </p:nvSpPr>
        <p:spPr/>
        <p:txBody>
          <a:bodyPr/>
          <a:lstStyle>
            <a:lvl1pPr>
              <a:defRPr/>
            </a:lvl1pPr>
          </a:lstStyle>
          <a:p>
            <a:pPr>
              <a:defRPr/>
            </a:pPr>
            <a:endParaRPr lang="ru-RU"/>
          </a:p>
        </p:txBody>
      </p:sp>
      <p:sp>
        <p:nvSpPr>
          <p:cNvPr id="9" name="Slide Number Placeholder 5"/>
          <p:cNvSpPr>
            <a:spLocks noGrp="1"/>
          </p:cNvSpPr>
          <p:nvPr>
            <p:ph type="sldNum" sz="quarter" idx="16"/>
          </p:nvPr>
        </p:nvSpPr>
        <p:spPr/>
        <p:txBody>
          <a:bodyPr/>
          <a:lstStyle>
            <a:lvl1pPr>
              <a:defRPr/>
            </a:lvl1pPr>
          </a:lstStyle>
          <a:p>
            <a:pPr>
              <a:defRPr/>
            </a:pPr>
            <a:fld id="{A2BFE0BB-4CC8-4A35-A4CD-168E305F1D22}"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1620F6DC-9AED-48CF-83A7-EBFDCE2212BA}" type="datetimeFigureOut">
              <a:rPr lang="ru-RU"/>
              <a:pPr>
                <a:defRPr/>
              </a:pPr>
              <a:t>02.11.2006</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4A781C76-14F2-4123-BB2F-2A0883C85507}"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5" name="TextBox 23"/>
          <p:cNvSpPr txBox="1"/>
          <p:nvPr/>
        </p:nvSpPr>
        <p:spPr>
          <a:xfrm>
            <a:off x="541338" y="790575"/>
            <a:ext cx="609600" cy="584200"/>
          </a:xfrm>
          <a:prstGeom prst="rect">
            <a:avLst/>
          </a:prstGeom>
        </p:spPr>
        <p:txBody>
          <a:bodyPr anchor="ctr"/>
          <a:lstStyle/>
          <a:p>
            <a:pPr fontAlgn="auto">
              <a:spcBef>
                <a:spcPts val="0"/>
              </a:spcBef>
              <a:spcAft>
                <a:spcPts val="0"/>
              </a:spcAft>
              <a:defRPr/>
            </a:pPr>
            <a:r>
              <a:rPr lang="en-US" sz="8000" dirty="0">
                <a:ln w="3175" cmpd="sng">
                  <a:noFill/>
                </a:ln>
                <a:solidFill>
                  <a:schemeClr val="accent1">
                    <a:lumMod val="60000"/>
                    <a:lumOff val="40000"/>
                  </a:schemeClr>
                </a:solidFill>
                <a:latin typeface="Arial"/>
              </a:rPr>
              <a:t>“</a:t>
            </a:r>
          </a:p>
        </p:txBody>
      </p:sp>
      <p:sp>
        <p:nvSpPr>
          <p:cNvPr id="6" name="TextBox 24"/>
          <p:cNvSpPr txBox="1"/>
          <p:nvPr/>
        </p:nvSpPr>
        <p:spPr>
          <a:xfrm>
            <a:off x="8893175" y="2886075"/>
            <a:ext cx="609600" cy="585788"/>
          </a:xfrm>
          <a:prstGeom prst="rect">
            <a:avLst/>
          </a:prstGeom>
        </p:spPr>
        <p:txBody>
          <a:bodyPr anchor="ctr"/>
          <a:lstStyle/>
          <a:p>
            <a:pPr fontAlgn="auto">
              <a:spcBef>
                <a:spcPts val="0"/>
              </a:spcBef>
              <a:spcAft>
                <a:spcPts val="0"/>
              </a:spcAft>
              <a:defRPr/>
            </a:pPr>
            <a:r>
              <a:rPr lang="en-US" sz="8000" dirty="0">
                <a:ln w="3175" cmpd="sng">
                  <a:noFill/>
                </a:ln>
                <a:solidFill>
                  <a:schemeClr val="accent1">
                    <a:lumMod val="60000"/>
                    <a:lumOff val="40000"/>
                  </a:schemeClr>
                </a:solidFill>
                <a:latin typeface="Arial"/>
              </a:rPr>
              <a:t>”</a:t>
            </a:r>
          </a:p>
        </p:txBody>
      </p:sp>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7" name="Date Placeholder 3"/>
          <p:cNvSpPr>
            <a:spLocks noGrp="1"/>
          </p:cNvSpPr>
          <p:nvPr>
            <p:ph type="dt" sz="half" idx="14"/>
          </p:nvPr>
        </p:nvSpPr>
        <p:spPr/>
        <p:txBody>
          <a:bodyPr/>
          <a:lstStyle>
            <a:lvl1pPr>
              <a:defRPr/>
            </a:lvl1pPr>
          </a:lstStyle>
          <a:p>
            <a:pPr>
              <a:defRPr/>
            </a:pPr>
            <a:fld id="{02DEF516-2E79-44D1-95E0-400E2643D201}" type="datetimeFigureOut">
              <a:rPr lang="ru-RU"/>
              <a:pPr>
                <a:defRPr/>
              </a:pPr>
              <a:t>02.11.2006</a:t>
            </a:fld>
            <a:endParaRPr lang="ru-RU"/>
          </a:p>
        </p:txBody>
      </p:sp>
      <p:sp>
        <p:nvSpPr>
          <p:cNvPr id="8" name="Footer Placeholder 4"/>
          <p:cNvSpPr>
            <a:spLocks noGrp="1"/>
          </p:cNvSpPr>
          <p:nvPr>
            <p:ph type="ftr" sz="quarter" idx="15"/>
          </p:nvPr>
        </p:nvSpPr>
        <p:spPr/>
        <p:txBody>
          <a:bodyPr/>
          <a:lstStyle>
            <a:lvl1pPr>
              <a:defRPr/>
            </a:lvl1pPr>
          </a:lstStyle>
          <a:p>
            <a:pPr>
              <a:defRPr/>
            </a:pPr>
            <a:endParaRPr lang="ru-RU"/>
          </a:p>
        </p:txBody>
      </p:sp>
      <p:sp>
        <p:nvSpPr>
          <p:cNvPr id="9" name="Slide Number Placeholder 5"/>
          <p:cNvSpPr>
            <a:spLocks noGrp="1"/>
          </p:cNvSpPr>
          <p:nvPr>
            <p:ph type="sldNum" sz="quarter" idx="16"/>
          </p:nvPr>
        </p:nvSpPr>
        <p:spPr/>
        <p:txBody>
          <a:bodyPr/>
          <a:lstStyle>
            <a:lvl1pPr>
              <a:defRPr/>
            </a:lvl1pPr>
          </a:lstStyle>
          <a:p>
            <a:pPr>
              <a:defRPr/>
            </a:pPr>
            <a:fld id="{E4557424-C82C-4C86-96C7-C834A95545D0}"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5" name="Date Placeholder 3"/>
          <p:cNvSpPr>
            <a:spLocks noGrp="1"/>
          </p:cNvSpPr>
          <p:nvPr>
            <p:ph type="dt" sz="half" idx="14"/>
          </p:nvPr>
        </p:nvSpPr>
        <p:spPr/>
        <p:txBody>
          <a:bodyPr/>
          <a:lstStyle>
            <a:lvl1pPr>
              <a:defRPr/>
            </a:lvl1pPr>
          </a:lstStyle>
          <a:p>
            <a:pPr>
              <a:defRPr/>
            </a:pPr>
            <a:fld id="{9C785EFC-6DDD-40CC-AE89-A73200D654BA}" type="datetimeFigureOut">
              <a:rPr lang="ru-RU"/>
              <a:pPr>
                <a:defRPr/>
              </a:pPr>
              <a:t>02.11.2006</a:t>
            </a:fld>
            <a:endParaRPr lang="ru-RU"/>
          </a:p>
        </p:txBody>
      </p:sp>
      <p:sp>
        <p:nvSpPr>
          <p:cNvPr id="6" name="Footer Placeholder 4"/>
          <p:cNvSpPr>
            <a:spLocks noGrp="1"/>
          </p:cNvSpPr>
          <p:nvPr>
            <p:ph type="ftr" sz="quarter" idx="15"/>
          </p:nvPr>
        </p:nvSpPr>
        <p:spPr/>
        <p:txBody>
          <a:bodyPr/>
          <a:lstStyle>
            <a:lvl1pPr>
              <a:defRPr/>
            </a:lvl1pPr>
          </a:lstStyle>
          <a:p>
            <a:pPr>
              <a:defRPr/>
            </a:pPr>
            <a:endParaRPr lang="ru-RU"/>
          </a:p>
        </p:txBody>
      </p:sp>
      <p:sp>
        <p:nvSpPr>
          <p:cNvPr id="7" name="Slide Number Placeholder 5"/>
          <p:cNvSpPr>
            <a:spLocks noGrp="1"/>
          </p:cNvSpPr>
          <p:nvPr>
            <p:ph type="sldNum" sz="quarter" idx="16"/>
          </p:nvPr>
        </p:nvSpPr>
        <p:spPr/>
        <p:txBody>
          <a:bodyPr/>
          <a:lstStyle>
            <a:lvl1pPr>
              <a:defRPr/>
            </a:lvl1pPr>
          </a:lstStyle>
          <a:p>
            <a:pPr>
              <a:defRPr/>
            </a:pPr>
            <a:fld id="{F77C9767-DF11-487E-BD31-9F7144575EC3}"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09BBC92C-8CF2-40E7-A81C-08B762BC3F73}" type="datetimeFigureOut">
              <a:rPr lang="ru-RU"/>
              <a:pPr>
                <a:defRPr/>
              </a:pPr>
              <a:t>02.11.2006</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1943D96A-99B4-4821-9D92-5C48C86595E5}" type="slidenum">
              <a:rPr lang="ru-RU"/>
              <a:pPr>
                <a:defRPr/>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FB9D4F2D-04C4-41F9-9E82-99E22F4F3B48}" type="datetimeFigureOut">
              <a:rPr lang="ru-RU"/>
              <a:pPr>
                <a:defRPr/>
              </a:pPr>
              <a:t>02.11.2006</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0C46AC65-CBEC-4320-BA99-9478E74A315E}"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99BE80A3-7071-452E-82BA-B5A36A768F40}" type="datetimeFigureOut">
              <a:rPr lang="ru-RU"/>
              <a:pPr>
                <a:defRPr/>
              </a:pPr>
              <a:t>02.11.2006</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FF4EC345-10D6-4902-964A-597514A0F345}"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3"/>
          <p:cNvSpPr>
            <a:spLocks noGrp="1"/>
          </p:cNvSpPr>
          <p:nvPr>
            <p:ph type="dt" sz="half" idx="10"/>
          </p:nvPr>
        </p:nvSpPr>
        <p:spPr/>
        <p:txBody>
          <a:bodyPr/>
          <a:lstStyle>
            <a:lvl1pPr>
              <a:defRPr/>
            </a:lvl1pPr>
          </a:lstStyle>
          <a:p>
            <a:pPr>
              <a:defRPr/>
            </a:pPr>
            <a:fld id="{D7CFF66B-CE16-453B-B2D6-D9231CAAFD21}" type="datetimeFigureOut">
              <a:rPr lang="ru-RU"/>
              <a:pPr>
                <a:defRPr/>
              </a:pPr>
              <a:t>02.11.2006</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2BCD263C-6D27-48D4-B2B4-859FB1B23680}"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E6FFE892-E31A-470F-8C62-EE7EA707C033}" type="datetimeFigureOut">
              <a:rPr lang="ru-RU"/>
              <a:pPr>
                <a:defRPr/>
              </a:pPr>
              <a:t>02.11.2006</a:t>
            </a:fld>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pPr>
              <a:defRPr/>
            </a:pPr>
            <a:fld id="{0EF1EDDE-8C38-4262-A6B5-DBF9AE71BBC0}"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fld id="{3916C8DC-7F41-45A5-9741-2597BC8DB897}" type="datetimeFigureOut">
              <a:rPr lang="ru-RU"/>
              <a:pPr>
                <a:defRPr/>
              </a:pPr>
              <a:t>02.11.2006</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pPr>
              <a:defRPr/>
            </a:pPr>
            <a:fld id="{6A884E7E-EC74-4CDE-8371-A90F04CE4948}"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CB1585D-F543-4FD0-B222-B1E0A83D53EE}" type="datetimeFigureOut">
              <a:rPr lang="ru-RU"/>
              <a:pPr>
                <a:defRPr/>
              </a:pPr>
              <a:t>02.11.2006</a:t>
            </a:fld>
            <a:endParaRPr lang="ru-RU"/>
          </a:p>
        </p:txBody>
      </p:sp>
      <p:sp>
        <p:nvSpPr>
          <p:cNvPr id="3" name="Footer Placeholder 4"/>
          <p:cNvSpPr>
            <a:spLocks noGrp="1"/>
          </p:cNvSpPr>
          <p:nvPr>
            <p:ph type="ftr" sz="quarter" idx="11"/>
          </p:nvPr>
        </p:nvSpPr>
        <p:spPr/>
        <p:txBody>
          <a:bodyPr/>
          <a:lstStyle>
            <a:lvl1pPr>
              <a:defRPr/>
            </a:lvl1pPr>
          </a:lstStyle>
          <a:p>
            <a:pPr>
              <a:defRPr/>
            </a:pPr>
            <a:endParaRPr lang="ru-RU"/>
          </a:p>
        </p:txBody>
      </p:sp>
      <p:sp>
        <p:nvSpPr>
          <p:cNvPr id="4" name="Slide Number Placeholder 5"/>
          <p:cNvSpPr>
            <a:spLocks noGrp="1"/>
          </p:cNvSpPr>
          <p:nvPr>
            <p:ph type="sldNum" sz="quarter" idx="12"/>
          </p:nvPr>
        </p:nvSpPr>
        <p:spPr/>
        <p:txBody>
          <a:bodyPr/>
          <a:lstStyle>
            <a:lvl1pPr>
              <a:defRPr/>
            </a:lvl1pPr>
          </a:lstStyle>
          <a:p>
            <a:pPr>
              <a:defRPr/>
            </a:pPr>
            <a:fld id="{3E90C1C9-3A13-481C-BE55-4BE67B755BF6}"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7D69B60A-2941-415A-9F44-2A0CC3954425}" type="datetimeFigureOut">
              <a:rPr lang="ru-RU"/>
              <a:pPr>
                <a:defRPr/>
              </a:pPr>
              <a:t>02.11.2006</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92D359A7-739B-4C88-AD1F-FC243D2111FE}"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3"/>
          <p:cNvSpPr>
            <a:spLocks noGrp="1"/>
          </p:cNvSpPr>
          <p:nvPr>
            <p:ph type="dt" sz="half" idx="10"/>
          </p:nvPr>
        </p:nvSpPr>
        <p:spPr/>
        <p:txBody>
          <a:bodyPr/>
          <a:lstStyle>
            <a:lvl1pPr>
              <a:defRPr/>
            </a:lvl1pPr>
          </a:lstStyle>
          <a:p>
            <a:pPr>
              <a:defRPr/>
            </a:pPr>
            <a:fld id="{A67A521D-FEB0-4995-9B5A-72828F3AF9D3}" type="datetimeFigureOut">
              <a:rPr lang="ru-RU"/>
              <a:pPr>
                <a:defRPr/>
              </a:pPr>
              <a:t>02.11.2006</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9E84C9D1-05EB-4669-9C9F-DF7B45B55DDE}"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lvl1pPr>
          </a:lstStyle>
          <a:p>
            <a:pPr>
              <a:defRPr/>
            </a:pPr>
            <a:fld id="{ADC4E86D-3578-4208-99BB-2CCC155CC9C9}" type="datetimeFigureOut">
              <a:rPr lang="ru-RU"/>
              <a:pPr>
                <a:defRPr/>
              </a:pPr>
              <a:t>02.11.2006</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24DB4762-FC15-4CC1-8999-DBDE16933686}"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26" name="Group 6"/>
          <p:cNvGrpSpPr>
            <a:grpSpLocks/>
          </p:cNvGrpSpPr>
          <p:nvPr/>
        </p:nvGrpSpPr>
        <p:grpSpPr bwMode="auto">
          <a:xfrm>
            <a:off x="0" y="-7938"/>
            <a:ext cx="12192000" cy="6865938"/>
            <a:chOff x="0" y="-8467"/>
            <a:chExt cx="12192000" cy="6866467"/>
          </a:xfrm>
        </p:grpSpPr>
        <p:cxnSp>
          <p:nvCxnSpPr>
            <p:cNvPr id="20" name="Straight Connector 19"/>
            <p:cNvCxnSpPr/>
            <p:nvPr/>
          </p:nvCxnSpPr>
          <p:spPr>
            <a:xfrm>
              <a:off x="9371013" y="-528"/>
              <a:ext cx="1219200" cy="6858528"/>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4738" y="3681168"/>
              <a:ext cx="4764087" cy="3176832"/>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2100" y="-8467"/>
              <a:ext cx="3006725"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2788" y="-8467"/>
              <a:ext cx="2589212"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863" y="3047706"/>
              <a:ext cx="3259137" cy="3810294"/>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5"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188" y="-8467"/>
              <a:ext cx="1290637"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9463" y="-8467"/>
              <a:ext cx="1249362"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138" y="3589086"/>
              <a:ext cx="1817687" cy="3268914"/>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2981"/>
              <a:ext cx="449263" cy="2845019"/>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1027" name="Title Placeholder 1"/>
          <p:cNvSpPr>
            <a:spLocks noGrp="1"/>
          </p:cNvSpPr>
          <p:nvPr>
            <p:ph type="title"/>
          </p:nvPr>
        </p:nvSpPr>
        <p:spPr bwMode="auto">
          <a:xfrm>
            <a:off x="677863" y="609600"/>
            <a:ext cx="8596312" cy="1320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заголовка</a:t>
            </a:r>
            <a:endParaRPr lang="en-US" smtClean="0"/>
          </a:p>
        </p:txBody>
      </p:sp>
      <p:sp>
        <p:nvSpPr>
          <p:cNvPr id="1028" name="Text Placeholder 2"/>
          <p:cNvSpPr>
            <a:spLocks noGrp="1"/>
          </p:cNvSpPr>
          <p:nvPr>
            <p:ph type="body" idx="1"/>
          </p:nvPr>
        </p:nvSpPr>
        <p:spPr bwMode="auto">
          <a:xfrm>
            <a:off x="677863" y="2160588"/>
            <a:ext cx="8596312" cy="3881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7205663" y="6042025"/>
            <a:ext cx="911225" cy="365125"/>
          </a:xfrm>
          <a:prstGeom prst="rect">
            <a:avLst/>
          </a:prstGeom>
        </p:spPr>
        <p:txBody>
          <a:bodyPr vert="horz" lIns="91440" tIns="45720" rIns="91440" bIns="45720" rtlCol="0" anchor="ctr"/>
          <a:lstStyle>
            <a:lvl1pPr algn="r" fontAlgn="auto">
              <a:spcBef>
                <a:spcPts val="0"/>
              </a:spcBef>
              <a:spcAft>
                <a:spcPts val="0"/>
              </a:spcAft>
              <a:defRPr sz="900" smtClean="0">
                <a:solidFill>
                  <a:schemeClr val="tx1">
                    <a:tint val="75000"/>
                  </a:schemeClr>
                </a:solidFill>
                <a:latin typeface="+mn-lt"/>
              </a:defRPr>
            </a:lvl1pPr>
          </a:lstStyle>
          <a:p>
            <a:pPr>
              <a:defRPr/>
            </a:pPr>
            <a:fld id="{17B0EDB3-25C8-443B-BFDA-1DB75E71742C}" type="datetimeFigureOut">
              <a:rPr lang="ru-RU"/>
              <a:pPr>
                <a:defRPr/>
              </a:pPr>
              <a:t>02.11.2006</a:t>
            </a:fld>
            <a:endParaRPr lang="ru-RU"/>
          </a:p>
        </p:txBody>
      </p:sp>
      <p:sp>
        <p:nvSpPr>
          <p:cNvPr id="5" name="Footer Placeholder 4"/>
          <p:cNvSpPr>
            <a:spLocks noGrp="1"/>
          </p:cNvSpPr>
          <p:nvPr>
            <p:ph type="ftr" sz="quarter" idx="3"/>
          </p:nvPr>
        </p:nvSpPr>
        <p:spPr>
          <a:xfrm>
            <a:off x="677863" y="6042025"/>
            <a:ext cx="6297612" cy="365125"/>
          </a:xfrm>
          <a:prstGeom prst="rect">
            <a:avLst/>
          </a:prstGeom>
        </p:spPr>
        <p:txBody>
          <a:bodyPr vert="horz" lIns="91440" tIns="45720" rIns="91440" bIns="45720" rtlCol="0" anchor="ctr"/>
          <a:lstStyle>
            <a:lvl1pPr algn="l" fontAlgn="auto">
              <a:spcBef>
                <a:spcPts val="0"/>
              </a:spcBef>
              <a:spcAft>
                <a:spcPts val="0"/>
              </a:spcAft>
              <a:defRPr sz="900">
                <a:solidFill>
                  <a:schemeClr val="tx1">
                    <a:tint val="75000"/>
                  </a:schemeClr>
                </a:solidFill>
                <a:latin typeface="+mn-lt"/>
              </a:defRPr>
            </a:lvl1pPr>
          </a:lstStyle>
          <a:p>
            <a:pPr>
              <a:defRPr/>
            </a:pPr>
            <a:endParaRPr lang="ru-RU"/>
          </a:p>
        </p:txBody>
      </p:sp>
      <p:sp>
        <p:nvSpPr>
          <p:cNvPr id="6" name="Slide Number Placeholder 5"/>
          <p:cNvSpPr>
            <a:spLocks noGrp="1"/>
          </p:cNvSpPr>
          <p:nvPr>
            <p:ph type="sldNum" sz="quarter" idx="4"/>
          </p:nvPr>
        </p:nvSpPr>
        <p:spPr>
          <a:xfrm>
            <a:off x="8589963" y="6042025"/>
            <a:ext cx="684212" cy="365125"/>
          </a:xfrm>
          <a:prstGeom prst="rect">
            <a:avLst/>
          </a:prstGeom>
        </p:spPr>
        <p:txBody>
          <a:bodyPr vert="horz" lIns="91440" tIns="45720" rIns="91440" bIns="45720" rtlCol="0" anchor="ctr"/>
          <a:lstStyle>
            <a:lvl1pPr algn="r" fontAlgn="auto">
              <a:spcBef>
                <a:spcPts val="0"/>
              </a:spcBef>
              <a:spcAft>
                <a:spcPts val="0"/>
              </a:spcAft>
              <a:defRPr sz="900" smtClean="0">
                <a:solidFill>
                  <a:schemeClr val="accent1"/>
                </a:solidFill>
                <a:latin typeface="+mn-lt"/>
              </a:defRPr>
            </a:lvl1pPr>
          </a:lstStyle>
          <a:p>
            <a:pPr>
              <a:defRPr/>
            </a:pPr>
            <a:fld id="{C71D60F0-C659-477B-838C-941DA85130CE}"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69" r:id="rId1"/>
    <p:sldLayoutId id="2147483768" r:id="rId2"/>
    <p:sldLayoutId id="2147483767" r:id="rId3"/>
    <p:sldLayoutId id="2147483766" r:id="rId4"/>
    <p:sldLayoutId id="2147483765" r:id="rId5"/>
    <p:sldLayoutId id="2147483764" r:id="rId6"/>
    <p:sldLayoutId id="2147483763" r:id="rId7"/>
    <p:sldLayoutId id="2147483762" r:id="rId8"/>
    <p:sldLayoutId id="2147483761" r:id="rId9"/>
    <p:sldLayoutId id="2147483770" r:id="rId10"/>
    <p:sldLayoutId id="2147483760" r:id="rId11"/>
    <p:sldLayoutId id="2147483771" r:id="rId12"/>
    <p:sldLayoutId id="2147483759" r:id="rId13"/>
    <p:sldLayoutId id="2147483758" r:id="rId14"/>
    <p:sldLayoutId id="2147483757" r:id="rId15"/>
  </p:sldLayoutIdLst>
  <p:txStyles>
    <p:titleStyle>
      <a:lvl1pPr algn="l" defTabSz="457200" rtl="0" fontAlgn="base">
        <a:spcBef>
          <a:spcPct val="0"/>
        </a:spcBef>
        <a:spcAft>
          <a:spcPct val="0"/>
        </a:spcAft>
        <a:defRPr sz="3600" kern="1200">
          <a:solidFill>
            <a:schemeClr val="accent1"/>
          </a:solidFill>
          <a:latin typeface="+mj-lt"/>
          <a:ea typeface="+mj-ea"/>
          <a:cs typeface="+mj-cs"/>
        </a:defRPr>
      </a:lvl1pPr>
      <a:lvl2pPr algn="l" defTabSz="457200" rtl="0" fontAlgn="base">
        <a:spcBef>
          <a:spcPct val="0"/>
        </a:spcBef>
        <a:spcAft>
          <a:spcPct val="0"/>
        </a:spcAft>
        <a:defRPr sz="3600">
          <a:solidFill>
            <a:schemeClr val="accent1"/>
          </a:solidFill>
          <a:latin typeface="Trebuchet MS" pitchFamily="34" charset="0"/>
        </a:defRPr>
      </a:lvl2pPr>
      <a:lvl3pPr algn="l" defTabSz="457200" rtl="0" fontAlgn="base">
        <a:spcBef>
          <a:spcPct val="0"/>
        </a:spcBef>
        <a:spcAft>
          <a:spcPct val="0"/>
        </a:spcAft>
        <a:defRPr sz="3600">
          <a:solidFill>
            <a:schemeClr val="accent1"/>
          </a:solidFill>
          <a:latin typeface="Trebuchet MS" pitchFamily="34" charset="0"/>
        </a:defRPr>
      </a:lvl3pPr>
      <a:lvl4pPr algn="l" defTabSz="457200" rtl="0" fontAlgn="base">
        <a:spcBef>
          <a:spcPct val="0"/>
        </a:spcBef>
        <a:spcAft>
          <a:spcPct val="0"/>
        </a:spcAft>
        <a:defRPr sz="3600">
          <a:solidFill>
            <a:schemeClr val="accent1"/>
          </a:solidFill>
          <a:latin typeface="Trebuchet MS" pitchFamily="34" charset="0"/>
        </a:defRPr>
      </a:lvl4pPr>
      <a:lvl5pPr algn="l" defTabSz="457200" rtl="0" fontAlgn="base">
        <a:spcBef>
          <a:spcPct val="0"/>
        </a:spcBef>
        <a:spcAft>
          <a:spcPct val="0"/>
        </a:spcAft>
        <a:defRPr sz="3600">
          <a:solidFill>
            <a:schemeClr val="accent1"/>
          </a:solidFill>
          <a:latin typeface="Trebuchet MS"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fontAlgn="base">
        <a:spcBef>
          <a:spcPts val="1000"/>
        </a:spcBef>
        <a:spcAft>
          <a:spcPct val="0"/>
        </a:spcAft>
        <a:buClr>
          <a:schemeClr val="accent1"/>
        </a:buClr>
        <a:buSzPct val="80000"/>
        <a:buFont typeface="Wingdings 3" pitchFamily="18" charset="2"/>
        <a:buChar char=""/>
        <a:defRPr kern="1200">
          <a:solidFill>
            <a:srgbClr val="404040"/>
          </a:solidFill>
          <a:latin typeface="+mn-lt"/>
          <a:ea typeface="+mn-ea"/>
          <a:cs typeface="+mn-cs"/>
        </a:defRPr>
      </a:lvl1pPr>
      <a:lvl2pPr marL="742950" indent="-285750" algn="l" defTabSz="457200" rtl="0" fontAlgn="base">
        <a:spcBef>
          <a:spcPts val="1000"/>
        </a:spcBef>
        <a:spcAft>
          <a:spcPct val="0"/>
        </a:spcAft>
        <a:buClr>
          <a:schemeClr val="accent1"/>
        </a:buClr>
        <a:buSzPct val="80000"/>
        <a:buFont typeface="Wingdings 3" pitchFamily="18" charset="2"/>
        <a:buChar char=""/>
        <a:defRPr sz="1600" kern="1200">
          <a:solidFill>
            <a:srgbClr val="404040"/>
          </a:solidFill>
          <a:latin typeface="+mn-lt"/>
          <a:ea typeface="+mn-ea"/>
          <a:cs typeface="+mn-cs"/>
        </a:defRPr>
      </a:lvl2pPr>
      <a:lvl3pPr marL="1143000" indent="-228600" algn="l" defTabSz="457200" rtl="0" fontAlgn="base">
        <a:spcBef>
          <a:spcPts val="1000"/>
        </a:spcBef>
        <a:spcAft>
          <a:spcPct val="0"/>
        </a:spcAft>
        <a:buClr>
          <a:schemeClr val="accent1"/>
        </a:buClr>
        <a:buSzPct val="80000"/>
        <a:buFont typeface="Wingdings 3" pitchFamily="18" charset="2"/>
        <a:buChar char=""/>
        <a:defRPr sz="1400" kern="1200">
          <a:solidFill>
            <a:srgbClr val="404040"/>
          </a:solidFill>
          <a:latin typeface="+mn-lt"/>
          <a:ea typeface="+mn-ea"/>
          <a:cs typeface="+mn-cs"/>
        </a:defRPr>
      </a:lvl3pPr>
      <a:lvl4pPr marL="1600200" indent="-228600" algn="l" defTabSz="457200" rtl="0" fontAlgn="base">
        <a:spcBef>
          <a:spcPts val="1000"/>
        </a:spcBef>
        <a:spcAft>
          <a:spcPct val="0"/>
        </a:spcAft>
        <a:buClr>
          <a:schemeClr val="accent1"/>
        </a:buClr>
        <a:buSzPct val="80000"/>
        <a:buFont typeface="Wingdings 3" pitchFamily="18" charset="2"/>
        <a:buChar char=""/>
        <a:defRPr sz="1200" kern="1200">
          <a:solidFill>
            <a:srgbClr val="404040"/>
          </a:solidFill>
          <a:latin typeface="+mn-lt"/>
          <a:ea typeface="+mn-ea"/>
          <a:cs typeface="+mn-cs"/>
        </a:defRPr>
      </a:lvl4pPr>
      <a:lvl5pPr marL="2057400" indent="-228600" algn="l" defTabSz="457200" rtl="0" fontAlgn="base">
        <a:spcBef>
          <a:spcPts val="1000"/>
        </a:spcBef>
        <a:spcAft>
          <a:spcPct val="0"/>
        </a:spcAft>
        <a:buClr>
          <a:schemeClr val="accent1"/>
        </a:buClr>
        <a:buSzPct val="80000"/>
        <a:buFont typeface="Wingdings 3"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650" y="1831975"/>
            <a:ext cx="10872788" cy="3698875"/>
          </a:xfrm>
        </p:spPr>
        <p:txBody>
          <a:bodyPr rtlCol="0">
            <a:noAutofit/>
          </a:bodyPr>
          <a:lstStyle/>
          <a:p>
            <a:pPr fontAlgn="auto">
              <a:spcAft>
                <a:spcPts val="0"/>
              </a:spcAft>
              <a:defRPr/>
            </a:pPr>
            <a:r>
              <a:rPr lang="en-US" sz="4800" dirty="0" err="1" smtClean="0">
                <a:solidFill>
                  <a:schemeClr val="accent6">
                    <a:lumMod val="75000"/>
                  </a:schemeClr>
                </a:solidFill>
              </a:rPr>
              <a:t>Mavzu:Yer</a:t>
            </a:r>
            <a:r>
              <a:rPr lang="en-US" sz="4800" dirty="0" smtClean="0">
                <a:solidFill>
                  <a:schemeClr val="accent6">
                    <a:lumMod val="75000"/>
                  </a:schemeClr>
                </a:solidFill>
              </a:rPr>
              <a:t> </a:t>
            </a:r>
            <a:r>
              <a:rPr lang="en-US" sz="4800" dirty="0" err="1" smtClean="0">
                <a:solidFill>
                  <a:schemeClr val="accent6">
                    <a:lumMod val="75000"/>
                  </a:schemeClr>
                </a:solidFill>
              </a:rPr>
              <a:t>uning</a:t>
            </a:r>
            <a:r>
              <a:rPr lang="en-US" sz="4800" dirty="0" smtClean="0">
                <a:solidFill>
                  <a:schemeClr val="accent6">
                    <a:lumMod val="75000"/>
                  </a:schemeClr>
                </a:solidFill>
              </a:rPr>
              <a:t> </a:t>
            </a:r>
            <a:r>
              <a:rPr lang="en-US" sz="4800" dirty="0" err="1" smtClean="0">
                <a:solidFill>
                  <a:schemeClr val="accent6">
                    <a:lumMod val="75000"/>
                  </a:schemeClr>
                </a:solidFill>
              </a:rPr>
              <a:t>shakli</a:t>
            </a:r>
            <a:r>
              <a:rPr lang="en-US" sz="4800" dirty="0" smtClean="0">
                <a:solidFill>
                  <a:schemeClr val="accent6">
                    <a:lumMod val="75000"/>
                  </a:schemeClr>
                </a:solidFill>
              </a:rPr>
              <a:t> </a:t>
            </a:r>
            <a:r>
              <a:rPr lang="en-US" sz="4800" dirty="0" err="1" smtClean="0">
                <a:solidFill>
                  <a:schemeClr val="accent6">
                    <a:lumMod val="75000"/>
                  </a:schemeClr>
                </a:solidFill>
              </a:rPr>
              <a:t>va</a:t>
            </a:r>
            <a:r>
              <a:rPr lang="en-US" sz="4800" dirty="0" smtClean="0">
                <a:solidFill>
                  <a:schemeClr val="accent6">
                    <a:lumMod val="75000"/>
                  </a:schemeClr>
                </a:solidFill>
              </a:rPr>
              <a:t> </a:t>
            </a:r>
            <a:r>
              <a:rPr lang="en-US" sz="4800" dirty="0" err="1" smtClean="0">
                <a:solidFill>
                  <a:schemeClr val="accent6">
                    <a:lumMod val="75000"/>
                  </a:schemeClr>
                </a:solidFill>
              </a:rPr>
              <a:t>harakati</a:t>
            </a:r>
            <a:r>
              <a:rPr lang="en-US" sz="4800" dirty="0" smtClean="0">
                <a:solidFill>
                  <a:schemeClr val="accent6">
                    <a:lumMod val="75000"/>
                  </a:schemeClr>
                </a:solidFill>
              </a:rPr>
              <a:t>.</a:t>
            </a:r>
            <a:r>
              <a:rPr lang="en-US" sz="4800" dirty="0">
                <a:solidFill>
                  <a:schemeClr val="accent6">
                    <a:lumMod val="75000"/>
                  </a:schemeClr>
                </a:solidFill>
              </a:rPr>
              <a:t/>
            </a:r>
            <a:br>
              <a:rPr lang="en-US" sz="4800" dirty="0">
                <a:solidFill>
                  <a:schemeClr val="accent6">
                    <a:lumMod val="75000"/>
                  </a:schemeClr>
                </a:solidFill>
              </a:rPr>
            </a:br>
            <a:r>
              <a:rPr lang="en-US" sz="4800" dirty="0" smtClean="0">
                <a:solidFill>
                  <a:schemeClr val="accent6">
                    <a:lumMod val="75000"/>
                  </a:schemeClr>
                </a:solidFill>
              </a:rPr>
              <a:t>    </a:t>
            </a:r>
            <a:br>
              <a:rPr lang="en-US" sz="4800" dirty="0" smtClean="0">
                <a:solidFill>
                  <a:schemeClr val="accent6">
                    <a:lumMod val="75000"/>
                  </a:schemeClr>
                </a:solidFill>
              </a:rPr>
            </a:br>
            <a:r>
              <a:rPr lang="en-US" sz="4800" dirty="0">
                <a:solidFill>
                  <a:schemeClr val="accent6">
                    <a:lumMod val="75000"/>
                  </a:schemeClr>
                </a:solidFill>
              </a:rPr>
              <a:t> </a:t>
            </a:r>
            <a:r>
              <a:rPr lang="en-US" sz="4800" dirty="0" smtClean="0">
                <a:solidFill>
                  <a:schemeClr val="accent6">
                    <a:lumMod val="75000"/>
                  </a:schemeClr>
                </a:solidFill>
              </a:rPr>
              <a:t>                                 </a:t>
            </a:r>
            <a:r>
              <a:rPr lang="en-US" sz="4800" dirty="0" err="1" smtClean="0">
                <a:solidFill>
                  <a:schemeClr val="accent6">
                    <a:lumMod val="75000"/>
                  </a:schemeClr>
                </a:solidFill>
              </a:rPr>
              <a:t>Reja</a:t>
            </a:r>
            <a:r>
              <a:rPr lang="en-US" sz="4800" dirty="0" smtClean="0">
                <a:solidFill>
                  <a:schemeClr val="accent6">
                    <a:lumMod val="75000"/>
                  </a:schemeClr>
                </a:solidFill>
              </a:rPr>
              <a:t>:</a:t>
            </a:r>
            <a:br>
              <a:rPr lang="en-US" sz="4800" dirty="0" smtClean="0">
                <a:solidFill>
                  <a:schemeClr val="accent6">
                    <a:lumMod val="75000"/>
                  </a:schemeClr>
                </a:solidFill>
              </a:rPr>
            </a:br>
            <a:r>
              <a:rPr lang="en-US" sz="4800" dirty="0" smtClean="0">
                <a:solidFill>
                  <a:schemeClr val="accent6">
                    <a:lumMod val="75000"/>
                  </a:schemeClr>
                </a:solidFill>
              </a:rPr>
              <a:t>1.Yerning </a:t>
            </a:r>
            <a:r>
              <a:rPr lang="en-US" sz="4800" dirty="0" err="1" smtClean="0">
                <a:solidFill>
                  <a:schemeClr val="accent6">
                    <a:lumMod val="75000"/>
                  </a:schemeClr>
                </a:solidFill>
              </a:rPr>
              <a:t>tuzilishi</a:t>
            </a:r>
            <a:r>
              <a:rPr lang="en-US" sz="4800" dirty="0" smtClean="0">
                <a:solidFill>
                  <a:schemeClr val="accent6">
                    <a:lumMod val="75000"/>
                  </a:schemeClr>
                </a:solidFill>
              </a:rPr>
              <a:t>.</a:t>
            </a:r>
            <a:br>
              <a:rPr lang="en-US" sz="4800" dirty="0" smtClean="0">
                <a:solidFill>
                  <a:schemeClr val="accent6">
                    <a:lumMod val="75000"/>
                  </a:schemeClr>
                </a:solidFill>
              </a:rPr>
            </a:br>
            <a:r>
              <a:rPr lang="en-US" sz="4800" dirty="0" smtClean="0">
                <a:solidFill>
                  <a:schemeClr val="accent6">
                    <a:lumMod val="75000"/>
                  </a:schemeClr>
                </a:solidFill>
              </a:rPr>
              <a:t>2.Yerning tosh </a:t>
            </a:r>
            <a:r>
              <a:rPr lang="en-US" sz="4800" dirty="0" err="1" smtClean="0">
                <a:solidFill>
                  <a:schemeClr val="accent6">
                    <a:lumMod val="75000"/>
                  </a:schemeClr>
                </a:solidFill>
              </a:rPr>
              <a:t>qobig’i</a:t>
            </a:r>
            <a:r>
              <a:rPr lang="en-US" sz="4800" dirty="0" smtClean="0">
                <a:solidFill>
                  <a:schemeClr val="accent6">
                    <a:lumMod val="75000"/>
                  </a:schemeClr>
                </a:solidFill>
              </a:rPr>
              <a:t>.</a:t>
            </a:r>
            <a:br>
              <a:rPr lang="en-US" sz="4800" dirty="0" smtClean="0">
                <a:solidFill>
                  <a:schemeClr val="accent6">
                    <a:lumMod val="75000"/>
                  </a:schemeClr>
                </a:solidFill>
              </a:rPr>
            </a:br>
            <a:r>
              <a:rPr lang="en-US" sz="4800" dirty="0" smtClean="0">
                <a:solidFill>
                  <a:schemeClr val="accent6">
                    <a:lumMod val="75000"/>
                  </a:schemeClr>
                </a:solidFill>
              </a:rPr>
              <a:t>3.Yerning </a:t>
            </a:r>
            <a:r>
              <a:rPr lang="en-US" sz="4800" dirty="0" err="1" smtClean="0">
                <a:solidFill>
                  <a:schemeClr val="accent6">
                    <a:lumMod val="75000"/>
                  </a:schemeClr>
                </a:solidFill>
              </a:rPr>
              <a:t>suv</a:t>
            </a:r>
            <a:r>
              <a:rPr lang="en-US" sz="4800" dirty="0" smtClean="0">
                <a:solidFill>
                  <a:schemeClr val="accent6">
                    <a:lumMod val="75000"/>
                  </a:schemeClr>
                </a:solidFill>
              </a:rPr>
              <a:t> </a:t>
            </a:r>
            <a:r>
              <a:rPr lang="en-US" sz="4800" dirty="0" err="1" smtClean="0">
                <a:solidFill>
                  <a:schemeClr val="accent6">
                    <a:lumMod val="75000"/>
                  </a:schemeClr>
                </a:solidFill>
              </a:rPr>
              <a:t>qobig’i-gidrosfera</a:t>
            </a:r>
            <a:r>
              <a:rPr lang="en-US" sz="4800" dirty="0" smtClean="0">
                <a:solidFill>
                  <a:schemeClr val="accent6">
                    <a:lumMod val="75000"/>
                  </a:schemeClr>
                </a:solidFill>
              </a:rPr>
              <a:t>.</a:t>
            </a:r>
            <a:br>
              <a:rPr lang="en-US" sz="4800" dirty="0" smtClean="0">
                <a:solidFill>
                  <a:schemeClr val="accent6">
                    <a:lumMod val="75000"/>
                  </a:schemeClr>
                </a:solidFill>
              </a:rPr>
            </a:br>
            <a:endParaRPr lang="ru-RU" sz="4800" dirty="0">
              <a:solidFill>
                <a:schemeClr val="accent6">
                  <a:lumMod val="7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Заголовок 1"/>
          <p:cNvSpPr>
            <a:spLocks noGrp="1"/>
          </p:cNvSpPr>
          <p:nvPr>
            <p:ph type="title"/>
          </p:nvPr>
        </p:nvSpPr>
        <p:spPr>
          <a:xfrm>
            <a:off x="1960563" y="2700338"/>
            <a:ext cx="8596312" cy="1320800"/>
          </a:xfrm>
        </p:spPr>
        <p:txBody>
          <a:bodyPr/>
          <a:lstStyle/>
          <a:p>
            <a:pPr algn="ctr"/>
            <a:r>
              <a:rPr lang="en-US" sz="6600" b="1" i="1" u="sng" smtClean="0">
                <a:solidFill>
                  <a:srgbClr val="FF0000"/>
                </a:solidFill>
              </a:rPr>
              <a:t>ETIBORINGIZ UCHUN RAHMAT.</a:t>
            </a:r>
            <a:endParaRPr lang="ru-RU" sz="6600" b="1" i="1" u="sng" smtClean="0">
              <a:solidFill>
                <a:srgbClr val="FF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Объект 3"/>
          <p:cNvPicPr>
            <a:picLocks noGrp="1" noChangeAspect="1"/>
          </p:cNvPicPr>
          <p:nvPr>
            <p:ph idx="1"/>
          </p:nvPr>
        </p:nvPicPr>
        <p:blipFill>
          <a:blip r:embed="rId2"/>
          <a:srcRect/>
          <a:stretch>
            <a:fillRect/>
          </a:stretch>
        </p:blipFill>
        <p:spPr>
          <a:xfrm>
            <a:off x="819150" y="361950"/>
            <a:ext cx="10118725" cy="6496050"/>
          </a:xfrm>
          <a:ln>
            <a:solidFill>
              <a:srgbClr val="C00000"/>
            </a:solid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7863" y="609600"/>
            <a:ext cx="8596312" cy="5921375"/>
          </a:xfrm>
        </p:spPr>
        <p:txBody>
          <a:bodyPr rtlCol="0"/>
          <a:lstStyle/>
          <a:p>
            <a:pPr fontAlgn="auto">
              <a:spcAft>
                <a:spcPts val="0"/>
              </a:spcAft>
              <a:defRPr/>
            </a:pPr>
            <a:r>
              <a:rPr lang="en-US" sz="3200" dirty="0" err="1" smtClean="0">
                <a:solidFill>
                  <a:schemeClr val="tx1">
                    <a:lumMod val="85000"/>
                    <a:lumOff val="15000"/>
                  </a:schemeClr>
                </a:solidFill>
              </a:rPr>
              <a:t>Yer</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Quyosh</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sistemasidagi</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boshqa</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sayyoralarga</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o’xshab</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qobiqli</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tuzilgan</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Yerning</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havo</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qobig’I</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Atmosferadir</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Olimlarning</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malumotlariga</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ko’ra</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yerning</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markaziy</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qismida</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yadro</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yer</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mag’izi</a:t>
            </a:r>
            <a:r>
              <a:rPr lang="en-US" sz="3200" dirty="0" smtClean="0">
                <a:solidFill>
                  <a:schemeClr val="tx1">
                    <a:lumMod val="85000"/>
                    <a:lumOff val="15000"/>
                  </a:schemeClr>
                </a:solidFill>
              </a:rPr>
              <a:t>) bor.</a:t>
            </a:r>
            <a:br>
              <a:rPr lang="en-US" sz="3200" dirty="0" smtClean="0">
                <a:solidFill>
                  <a:schemeClr val="tx1">
                    <a:lumMod val="85000"/>
                    <a:lumOff val="15000"/>
                  </a:schemeClr>
                </a:solidFill>
              </a:rPr>
            </a:br>
            <a:r>
              <a:rPr lang="en-US" sz="3200" dirty="0" err="1" smtClean="0">
                <a:solidFill>
                  <a:schemeClr val="tx1">
                    <a:lumMod val="85000"/>
                    <a:lumOff val="15000"/>
                  </a:schemeClr>
                </a:solidFill>
              </a:rPr>
              <a:t>Uning</a:t>
            </a:r>
            <a:r>
              <a:rPr lang="en-US" sz="3200" dirty="0" smtClean="0">
                <a:solidFill>
                  <a:schemeClr val="tx1">
                    <a:lumMod val="85000"/>
                    <a:lumOff val="15000"/>
                  </a:schemeClr>
                </a:solidFill>
              </a:rPr>
              <a:t> diametric 7000 </a:t>
            </a:r>
            <a:r>
              <a:rPr lang="en-US" sz="3200" dirty="0" err="1" smtClean="0">
                <a:solidFill>
                  <a:schemeClr val="tx1">
                    <a:lumMod val="85000"/>
                    <a:lumOff val="15000"/>
                  </a:schemeClr>
                </a:solidFill>
              </a:rPr>
              <a:t>kmga</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yaqin.Uning</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qalinligi</a:t>
            </a:r>
            <a:r>
              <a:rPr lang="en-US" sz="3200" dirty="0" smtClean="0">
                <a:solidFill>
                  <a:schemeClr val="tx1">
                    <a:lumMod val="85000"/>
                    <a:lumOff val="15000"/>
                  </a:schemeClr>
                </a:solidFill>
              </a:rPr>
              <a:t> 2900 </a:t>
            </a:r>
            <a:r>
              <a:rPr lang="en-US" sz="3200" dirty="0" err="1" smtClean="0">
                <a:solidFill>
                  <a:schemeClr val="tx1">
                    <a:lumMod val="85000"/>
                    <a:lumOff val="15000"/>
                  </a:schemeClr>
                </a:solidFill>
              </a:rPr>
              <a:t>kmga</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teng</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Mantiyani</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esa</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Yer</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po’sti</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qoplagan</a:t>
            </a:r>
            <a:r>
              <a:rPr lang="en-US" sz="3200" dirty="0" smtClean="0">
                <a:solidFill>
                  <a:schemeClr val="tx1">
                    <a:lumMod val="85000"/>
                    <a:lumOff val="15000"/>
                  </a:schemeClr>
                </a:solidFill>
              </a:rPr>
              <a:t>. </a:t>
            </a:r>
            <a:br>
              <a:rPr lang="en-US" sz="3200" dirty="0" smtClean="0">
                <a:solidFill>
                  <a:schemeClr val="tx1">
                    <a:lumMod val="85000"/>
                    <a:lumOff val="15000"/>
                  </a:schemeClr>
                </a:solidFill>
              </a:rPr>
            </a:br>
            <a:r>
              <a:rPr lang="en-US" sz="3200" dirty="0" smtClean="0">
                <a:solidFill>
                  <a:schemeClr val="tx1">
                    <a:lumMod val="85000"/>
                    <a:lumOff val="15000"/>
                  </a:schemeClr>
                </a:solidFill>
              </a:rPr>
              <a:t>U </a:t>
            </a:r>
            <a:r>
              <a:rPr lang="en-US" sz="3200" dirty="0" err="1" smtClean="0">
                <a:solidFill>
                  <a:schemeClr val="tx1">
                    <a:lumMod val="85000"/>
                    <a:lumOff val="15000"/>
                  </a:schemeClr>
                </a:solidFill>
              </a:rPr>
              <a:t>yer</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qobiqlaridan</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eng</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kattasi</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bo’lib</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qalinligi</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okeanlar</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tagida</a:t>
            </a:r>
            <a:r>
              <a:rPr lang="en-US" sz="3200" dirty="0" smtClean="0">
                <a:solidFill>
                  <a:schemeClr val="tx1">
                    <a:lumMod val="85000"/>
                    <a:lumOff val="15000"/>
                  </a:schemeClr>
                </a:solidFill>
              </a:rPr>
              <a:t> 5 km </a:t>
            </a:r>
            <a:r>
              <a:rPr lang="en-US" sz="3200" dirty="0" err="1" smtClean="0">
                <a:solidFill>
                  <a:schemeClr val="tx1">
                    <a:lumMod val="85000"/>
                    <a:lumOff val="15000"/>
                  </a:schemeClr>
                </a:solidFill>
              </a:rPr>
              <a:t>dan</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baland</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tog’lar</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tagida</a:t>
            </a:r>
            <a:r>
              <a:rPr lang="en-US" sz="3200" dirty="0" smtClean="0">
                <a:solidFill>
                  <a:schemeClr val="tx1">
                    <a:lumMod val="85000"/>
                    <a:lumOff val="15000"/>
                  </a:schemeClr>
                </a:solidFill>
              </a:rPr>
              <a:t> 80 </a:t>
            </a:r>
            <a:r>
              <a:rPr lang="en-US" sz="3200" dirty="0" err="1" smtClean="0">
                <a:solidFill>
                  <a:schemeClr val="tx1">
                    <a:lumMod val="85000"/>
                    <a:lumOff val="15000"/>
                  </a:schemeClr>
                </a:solidFill>
              </a:rPr>
              <a:t>kmgacha</a:t>
            </a:r>
            <a:r>
              <a:rPr lang="en-US" sz="3200" dirty="0" smtClean="0">
                <a:solidFill>
                  <a:schemeClr val="tx1">
                    <a:lumMod val="85000"/>
                    <a:lumOff val="15000"/>
                  </a:schemeClr>
                </a:solidFill>
              </a:rPr>
              <a:t> </a:t>
            </a:r>
            <a:r>
              <a:rPr lang="en-US" sz="3200" dirty="0" err="1" smtClean="0">
                <a:solidFill>
                  <a:schemeClr val="tx1">
                    <a:lumMod val="85000"/>
                    <a:lumOff val="15000"/>
                  </a:schemeClr>
                </a:solidFill>
              </a:rPr>
              <a:t>yetadi</a:t>
            </a:r>
            <a:r>
              <a:rPr lang="en-US" sz="3200" dirty="0" smtClean="0">
                <a:solidFill>
                  <a:schemeClr val="tx1">
                    <a:lumMod val="85000"/>
                    <a:lumOff val="15000"/>
                  </a:schemeClr>
                </a:solidFill>
              </a:rPr>
              <a:t>.</a:t>
            </a:r>
            <a:endParaRPr lang="ru-RU" sz="3200" dirty="0">
              <a:solidFill>
                <a:schemeClr val="tx1">
                  <a:lumMod val="85000"/>
                  <a:lumOff val="15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Заголовок 1"/>
          <p:cNvSpPr>
            <a:spLocks noGrp="1"/>
          </p:cNvSpPr>
          <p:nvPr>
            <p:ph type="title"/>
          </p:nvPr>
        </p:nvSpPr>
        <p:spPr>
          <a:xfrm>
            <a:off x="677863" y="609600"/>
            <a:ext cx="8596312" cy="5518150"/>
          </a:xfrm>
        </p:spPr>
        <p:txBody>
          <a:bodyPr/>
          <a:lstStyle/>
          <a:p>
            <a:endParaRPr lang="ru-RU" smtClean="0"/>
          </a:p>
        </p:txBody>
      </p:sp>
      <p:pic>
        <p:nvPicPr>
          <p:cNvPr id="22530" name="Рисунок 3"/>
          <p:cNvPicPr>
            <a:picLocks noChangeAspect="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Объект 2"/>
          <p:cNvSpPr>
            <a:spLocks noGrp="1"/>
          </p:cNvSpPr>
          <p:nvPr>
            <p:ph idx="1"/>
          </p:nvPr>
        </p:nvSpPr>
        <p:spPr>
          <a:xfrm>
            <a:off x="677863" y="598488"/>
            <a:ext cx="8596312" cy="6096000"/>
          </a:xfrm>
        </p:spPr>
        <p:txBody>
          <a:bodyPr/>
          <a:lstStyle/>
          <a:p>
            <a:r>
              <a:rPr lang="en-US" sz="3600" smtClean="0"/>
              <a:t>Har yili Yer ostidan yuz millionlab tonna neft, gaz, ko’mir, torf hamda temir,</a:t>
            </a:r>
          </a:p>
          <a:p>
            <a:r>
              <a:rPr lang="en-US" sz="3600" smtClean="0"/>
              <a:t>Mis, alyuminy, va boshqa metal rudalari, tuzlar qazib olinadi.</a:t>
            </a:r>
          </a:p>
          <a:p>
            <a:r>
              <a:rPr lang="en-US" sz="3600" smtClean="0"/>
              <a:t>Yerning tosh qobig’ida rudali va rudamas boyliklar juda ko’p.</a:t>
            </a:r>
          </a:p>
          <a:p>
            <a:endParaRPr lang="ru-RU" sz="360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Заголовок 1"/>
          <p:cNvSpPr>
            <a:spLocks noGrp="1"/>
          </p:cNvSpPr>
          <p:nvPr>
            <p:ph type="title"/>
          </p:nvPr>
        </p:nvSpPr>
        <p:spPr/>
        <p:txBody>
          <a:bodyPr/>
          <a:lstStyle/>
          <a:p>
            <a:r>
              <a:rPr lang="en-US" sz="6000" smtClean="0"/>
              <a:t>    </a:t>
            </a:r>
            <a:r>
              <a:rPr lang="en-US" sz="6000" smtClean="0">
                <a:solidFill>
                  <a:srgbClr val="00B0F0"/>
                </a:solidFill>
              </a:rPr>
              <a:t>Suv-hayot manbai</a:t>
            </a:r>
            <a:endParaRPr lang="ru-RU" sz="6000" smtClean="0">
              <a:solidFill>
                <a:srgbClr val="00B0F0"/>
              </a:solidFill>
            </a:endParaRPr>
          </a:p>
        </p:txBody>
      </p:sp>
      <p:pic>
        <p:nvPicPr>
          <p:cNvPr id="24578" name="Объект 3"/>
          <p:cNvPicPr>
            <a:picLocks noGrp="1" noChangeAspect="1"/>
          </p:cNvPicPr>
          <p:nvPr>
            <p:ph idx="1"/>
          </p:nvPr>
        </p:nvPicPr>
        <p:blipFill>
          <a:blip r:embed="rId2"/>
          <a:srcRect/>
          <a:stretch>
            <a:fillRect/>
          </a:stretch>
        </p:blipFill>
        <p:spPr>
          <a:xfrm>
            <a:off x="355600" y="1817688"/>
            <a:ext cx="10807700" cy="5040312"/>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p:cNvGraphicFramePr>
            <a:graphicFrameLocks noGrp="1"/>
          </p:cNvGraphicFramePr>
          <p:nvPr>
            <p:ph idx="1"/>
          </p:nvPr>
        </p:nvGraphicFramePr>
        <p:xfrm>
          <a:off x="677863" y="296863"/>
          <a:ext cx="8596312" cy="61989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Рисунок 1"/>
          <p:cNvPicPr>
            <a:picLocks noChangeAspect="1"/>
          </p:cNvPicPr>
          <p:nvPr/>
        </p:nvPicPr>
        <p:blipFill>
          <a:blip r:embed="rId2"/>
          <a:srcRect/>
          <a:stretch>
            <a:fillRect/>
          </a:stretch>
        </p:blipFill>
        <p:spPr bwMode="auto">
          <a:xfrm>
            <a:off x="609600" y="0"/>
            <a:ext cx="109728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Рисунок 1"/>
          <p:cNvPicPr>
            <a:picLocks noChangeAspect="1"/>
          </p:cNvPicPr>
          <p:nvPr/>
        </p:nvPicPr>
        <p:blipFill>
          <a:blip r:embed="rId2"/>
          <a:srcRect/>
          <a:stretch>
            <a:fillRect/>
          </a:stretch>
        </p:blipFill>
        <p:spPr bwMode="auto">
          <a:xfrm>
            <a:off x="4763" y="0"/>
            <a:ext cx="1218247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Аспект">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Аспект">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71</TotalTime>
  <Words>104</Words>
  <Application>Microsoft Office PowerPoint</Application>
  <PresentationFormat>Произвольный</PresentationFormat>
  <Paragraphs>7</Paragraphs>
  <Slides>10</Slides>
  <Notes>0</Notes>
  <HiddenSlides>0</HiddenSlides>
  <MMClips>0</MMClips>
  <ScaleCrop>false</ScaleCrop>
  <HeadingPairs>
    <vt:vector size="6" baseType="variant">
      <vt:variant>
        <vt:lpstr>Использованные шрифты</vt:lpstr>
      </vt:variant>
      <vt:variant>
        <vt:i4>4</vt:i4>
      </vt:variant>
      <vt:variant>
        <vt:lpstr>Шаблон оформления</vt:lpstr>
      </vt:variant>
      <vt:variant>
        <vt:i4>3</vt:i4>
      </vt:variant>
      <vt:variant>
        <vt:lpstr>Заголовки слайдов</vt:lpstr>
      </vt:variant>
      <vt:variant>
        <vt:i4>10</vt:i4>
      </vt:variant>
    </vt:vector>
  </HeadingPairs>
  <TitlesOfParts>
    <vt:vector size="17" baseType="lpstr">
      <vt:lpstr>Trebuchet MS</vt:lpstr>
      <vt:lpstr>Arial</vt:lpstr>
      <vt:lpstr>Wingdings 3</vt:lpstr>
      <vt:lpstr>Calibri</vt:lpstr>
      <vt:lpstr>Аспект</vt:lpstr>
      <vt:lpstr>Аспект</vt:lpstr>
      <vt:lpstr>Аспект</vt:lpstr>
      <vt:lpstr>Mavzu:Yer uning shakli va harakati.                                        Reja: 1.Yerning tuzilishi. 2.Yerning tosh qobig’i. 3.Yerning suv qobig’i-gidrosfera. </vt:lpstr>
      <vt:lpstr>Слайд 2</vt:lpstr>
      <vt:lpstr>Yer Quyosh sistemasidagi boshqa sayyoralarga o’xshab qobiqli tuzilgan. Yerning havo qobig’I Atmosferadir. Olimlarning malumotlariga ko’ra yerning markaziy qismida yadro (yer mag’izi) bor. Uning diametric 7000 kmga yaqin.Uning qalinligi 2900 kmga teng. Mantiyani esa Yer po’sti qoplagan.  U yer qobiqlaridan eng kattasi bo’lib, qalinligi okeanlar tagida 5 km dan baland tog’lar tagida 80 kmgacha yetadi.</vt:lpstr>
      <vt:lpstr>Слайд 4</vt:lpstr>
      <vt:lpstr>Слайд 5</vt:lpstr>
      <vt:lpstr>    Suv-hayot manbai</vt:lpstr>
      <vt:lpstr>Слайд 7</vt:lpstr>
      <vt:lpstr>Слайд 8</vt:lpstr>
      <vt:lpstr>Слайд 9</vt:lpstr>
      <vt:lpstr>ETIBORINGIZ UCHUN RAHMAT.</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Guliston davlat universiteti pedagogika fakulteti 42-17 guruh o’quvchisi G’aniyeva Shahloning Tabiatshunoslik va uni o’qitish metodikasidan tayyorlagan slaydi.</dc:title>
  <dc:creator>Пользователь Windows</dc:creator>
  <cp:lastModifiedBy>1</cp:lastModifiedBy>
  <cp:revision>12</cp:revision>
  <dcterms:created xsi:type="dcterms:W3CDTF">2018-06-04T18:23:52Z</dcterms:created>
  <dcterms:modified xsi:type="dcterms:W3CDTF">2006-11-02T10:57:39Z</dcterms:modified>
</cp:coreProperties>
</file>