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0" r:id="rId2"/>
    <p:sldMasterId id="2147483786" r:id="rId3"/>
    <p:sldMasterId id="2147483798" r:id="rId4"/>
    <p:sldMasterId id="2147483942" r:id="rId5"/>
  </p:sldMasterIdLst>
  <p:notesMasterIdLst>
    <p:notesMasterId r:id="rId21"/>
  </p:notesMasterIdLst>
  <p:sldIdLst>
    <p:sldId id="256" r:id="rId6"/>
    <p:sldId id="267" r:id="rId7"/>
    <p:sldId id="268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90" r:id="rId18"/>
    <p:sldId id="280" r:id="rId19"/>
    <p:sldId id="292" r:id="rId20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M8RRbULBcB9pgA8B8kCoOg==" hashData="P8nFgaylMuKrIVwKdmgE+kNbOi3ip8s5hp6qj1QDhYYBCAiG418E/sBEi9XA6xAlj/ohiBoDnOl2J7xOxBT/v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45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39D90B5-4F7D-4BF4-BC1E-39E5705402EB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809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269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69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6F8EDD8-3DF9-414C-90B4-D468CD216B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5725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45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312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444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054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669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677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67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3486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7332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235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6636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452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3947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515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F8EDD8-3DF9-414C-90B4-D468CD216BA0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841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677" cy="6858000"/>
          </a:xfrm>
        </p:grpSpPr>
        <p:pic>
          <p:nvPicPr>
            <p:cNvPr id="5" name="Picture 7" descr="SD-PanelTitle-R1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1" descr="HDRibbonTitle-UniformTrim.png"/>
            <p:cNvPicPr>
              <a:picLocks noChangeAspect="1"/>
            </p:cNvPicPr>
            <p:nvPr/>
          </p:nvPicPr>
          <p:blipFill>
            <a:blip r:embed="rId3"/>
            <a:srcRect l="-2" r="47958"/>
            <a:stretch>
              <a:fillRect/>
            </a:stretch>
          </p:blipFill>
          <p:spPr bwMode="auto">
            <a:xfrm>
              <a:off x="0" y="3128434"/>
              <a:ext cx="1664208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2" descr="HDRibbonTitle-UniformTrim.png"/>
            <p:cNvPicPr>
              <a:picLocks noChangeAspect="1"/>
            </p:cNvPicPr>
            <p:nvPr/>
          </p:nvPicPr>
          <p:blipFill>
            <a:blip r:embed="rId3"/>
            <a:srcRect l="-2" r="47958"/>
            <a:stretch>
              <a:fillRect/>
            </a:stretch>
          </p:blipFill>
          <p:spPr bwMode="auto">
            <a:xfrm>
              <a:off x="7480469" y="3128434"/>
              <a:ext cx="1664208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9" name="Straight Connector 14"/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A054D-DC46-45D4-807B-AC4D73EBFD26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EB046F-E4C1-4316-AFD7-34414970A6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380D7-9E34-4776-A9B4-3A0C786FC66B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23DB4-67F9-4F82-B486-6EDCDD5D4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0"/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0D02C-744B-45F8-A156-653B75CE759A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B9B5-EBE9-4F94-AC85-B39E217AA9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9291F-A564-47D2-B08A-4BDCC227F220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E2469-6CDD-4518-B36F-32D9C2109A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40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ED2F1-F52D-45DF-BC3D-3B2236038205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A2339-311C-4B2D-B6C2-C8BF989325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F52A8-D399-41C6-B987-9F7E386483DA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8E0D5-81C0-47AC-B3D9-572C4FB7CE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4E920-B9E1-43DB-85A0-CBBB2E4A6A04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6FC2A-2245-4C47-820D-C9B38051B0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ECF62-AA5B-4F6E-A0F5-14F2C8720143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BBD5C-C330-4161-B6B3-4163C109A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F1FAE-1495-48E7-9D09-AFBE46D8DECA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8246A-F0C0-48E6-9D84-1073C0745E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58E80-E0EE-4F31-8D98-EE0A0CD97A66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628B6-7641-4FAA-82CF-2EE3F1AFB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4126B-30AA-44EE-A32D-022E8F08DFC3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3E7A2-2FCA-4FAF-A069-C790AEC68E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49313" y="9048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34288" y="2827338"/>
            <a:ext cx="4572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D6159-8914-4A38-AE6D-07B21C0B0BB7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4A2F4-0584-43E3-AD12-D504150A6A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D9F28-8CD3-49B2-BB2C-2EA08FA979FA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06182-A75D-4531-AB2B-E157D5DFCD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77888" y="896938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7650163" y="2608263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CD020-A8CA-4D6A-BA25-677422CC3787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4D789-02A9-4551-83DF-FD91102DA0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4FAA6-DE77-4990-895A-8940A514D7EC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6934A-2B4F-42A8-A758-51CD08C376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38CEF-3E4E-47A8-829A-C0B8D982ECAB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867A8-41FE-4EAD-BF47-2CF41D38BA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BC5F0-A573-4BFA-AEF9-6C5077C55F17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A901C-25D4-42E1-B20A-1E4702D2D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97138-7D20-4E18-9433-8C955287C9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179F9-FA08-4117-B879-0C2E28C28E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8347D-4805-4BFC-B6B0-D31752D59D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D5737-103F-4916-A4E9-4818BEFEAE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2CE9F-4412-4293-8614-ED7323C2BE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7C4AA-F721-4368-9BD0-9AEABF118F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5BDF6-C619-486E-8228-9197B91F9B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506E2-D203-420F-A012-4AFD25B6EE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BCFBA-8440-48F9-8B77-7035FA5B9D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E3E9E-CE21-4EA2-B77F-E240C22EAF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1E547-B9FA-442C-A6B4-DF771F30C5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D30CC-9BB2-4F40-9393-0FCCF67B16DD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DFE2E-DDFA-4DF6-B5D5-18BA7149C3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12C98-E0D8-4967-9D50-BCD584E4BB39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93613-5C0C-41AD-9880-D1227040EE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48927-C1B1-443F-957F-4B8C6FD57B3A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4315A-073C-4A24-8039-15A718F7CD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6F497-6FF6-4D16-8586-F04ED6DD8D41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6FB23-C715-412E-ADC6-0813B80D56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D6E9-EF74-4C02-AFC5-D88E1DD70CD2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9C043-FE46-463A-8F2C-87A77F7933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4C15E-A946-4610-9C4C-58BC11A08AF3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F9FF5-6E4C-4053-A899-F44456DA24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3D6B4-FB4B-4E79-948B-4DA2F127AEE0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56C5F-BD87-4BC6-97C2-8C601A6216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EE7DE-B045-4D0E-A887-75F5C510EE61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741C4-7790-41B4-B2A3-98FBC2FE03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21BF5-C3A2-468C-B6BC-E0DF79B86C10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ECBBC-6F43-4A14-A577-02DA8A714B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48072-ADCC-4E16-AEED-9DD7FF1F073F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5AFB1-7456-41F3-B181-A40B5F52F0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E92DC-EC8B-4227-B470-82E4E36F5621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8D6B7-3E09-4F2C-B86A-314BA3633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B5A0C-4DF0-4394-AF0A-7DC490166517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C9228-8B4D-45ED-82EF-2E0808035E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28F0C-EBC9-437B-AB70-4BAB4F406923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3E2D6-09F3-4F66-A4D7-5DC24D5F5B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9B752-2F1A-49F8-AC34-125F5D1736E6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1F7E6-5C71-40CE-9FC9-1EF5BF6643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ABFED-AE79-41A4-9E4F-0A947A195538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0C777-FB28-4619-807A-330C3530AC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0ADD3-92AA-4558-B0FA-D2A586A82038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4A484-05D2-4ED7-A4BF-65F88CB7E8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30FF8-683A-42DA-8CCE-942790049DA3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B330-2C85-4F67-B078-C54AAE2994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1D428-B29E-48D2-BAE2-AB0128CC564C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8786B-B1BD-4093-B4B9-5B0D250833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64CE2-0F2B-471A-872F-2F250E013FF0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F3C6C-C5F0-4DA5-BC22-1B71780D1E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45AB7-BEB6-444F-81F0-B5B37AB5AF58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EFD39-494F-44F6-AA9E-0BC64DD05B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1CB8A-4D92-4F3B-92BE-0AACE6EA9CD3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159B0-6F7C-41CC-936B-26462EDC4C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CAE25-EF8C-456E-9280-6C9B10209EBF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F912E-1F4B-4536-ACE3-27FB197336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A30E1-99A5-42CB-9F3C-CAA21E8239EC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11C99-5A8A-44E7-8CEE-071C19A98B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A55B6-F0C6-4A3B-B4C7-DFD298503A30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01287-7C32-49B9-9218-AC868A15F8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60716-C448-43E8-B686-2E9755F9DF14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3A030-EFED-4333-A100-3A01327810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E8F65-44B2-4ED8-B3CA-DC176694A79E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66CA0-4011-44CC-B4D0-E13343AE52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0CCA4-4631-4C23-946F-387F7EDB64BF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C4045-3A0A-4203-BBC7-AAD999D892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01359-E746-486E-932C-931E4A885CAE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912DF-B17C-459A-B15F-5FA8BCEB99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6AAC5-2387-491F-B4A7-8821717177EE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850EA-C238-4590-8BC7-A62B879FD8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76419-57BD-4012-866D-60BEDCE4829F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0C527-EF5E-4291-9B7D-F53FBAB3DE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C767E-4A8F-4329-AAF7-1A5C320D16C5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60DA4-AB3E-4FC5-9454-88C7886893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AC25C-0FBF-4349-8FCD-7CDBB07FF7F0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BE35E-2798-43A7-B921-1798DAF9B4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82C56-1CBE-40BF-8DC5-F7AA64981CF6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E367F-4DAC-4D6C-93A9-94B029E657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0"/>
            <a:ext cx="9151938" cy="6858000"/>
            <a:chOff x="0" y="0"/>
            <a:chExt cx="9152467" cy="6858000"/>
          </a:xfrm>
        </p:grpSpPr>
        <p:pic>
          <p:nvPicPr>
            <p:cNvPr id="1032" name="Picture 7" descr="SD-PanelContent.png"/>
            <p:cNvPicPr>
              <a:picLocks noChangeAspect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0"/>
            <a:srcRect l="2" r="14240"/>
            <a:stretch>
              <a:fillRect/>
            </a:stretch>
          </p:blipFill>
          <p:spPr bwMode="auto">
            <a:xfrm>
              <a:off x="0" y="3128434"/>
              <a:ext cx="685800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0"/>
            <a:srcRect l="2" r="14240"/>
            <a:stretch>
              <a:fillRect/>
            </a:stretch>
          </p:blipFill>
          <p:spPr bwMode="auto">
            <a:xfrm>
              <a:off x="8466667" y="3128434"/>
              <a:ext cx="685800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E47A2495-4580-4EAB-BBF4-B95ADD7AF705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AC79A99F-70BE-4880-B75E-180B917929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5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3971" r:id="rId7"/>
    <p:sldLayoutId id="2147484021" r:id="rId8"/>
    <p:sldLayoutId id="2147483970" r:id="rId9"/>
    <p:sldLayoutId id="2147483969" r:id="rId10"/>
    <p:sldLayoutId id="2147484022" r:id="rId11"/>
    <p:sldLayoutId id="2147484023" r:id="rId12"/>
    <p:sldLayoutId id="2147483968" r:id="rId13"/>
    <p:sldLayoutId id="2147484024" r:id="rId14"/>
    <p:sldLayoutId id="2147484025" r:id="rId15"/>
    <p:sldLayoutId id="2147484026" r:id="rId16"/>
    <p:sldLayoutId id="2147484027" r:id="rId17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945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40F5C6-6845-4A94-8E53-5556638D39F6}" type="datetime1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F010E8-0558-4FE9-B246-CEE4729D15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1" r:id="rId2"/>
    <p:sldLayoutId id="2147483980" r:id="rId3"/>
    <p:sldLayoutId id="2147483979" r:id="rId4"/>
    <p:sldLayoutId id="2147483978" r:id="rId5"/>
    <p:sldLayoutId id="2147483977" r:id="rId6"/>
    <p:sldLayoutId id="2147483976" r:id="rId7"/>
    <p:sldLayoutId id="2147483975" r:id="rId8"/>
    <p:sldLayoutId id="2147483974" r:id="rId9"/>
    <p:sldLayoutId id="2147483973" r:id="rId10"/>
    <p:sldLayoutId id="214748397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174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3174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C5D5C0-B79D-417D-B765-F575F3C8CA23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A7CC34-18B7-4CF8-A6CC-BF04444471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17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3987" r:id="rId2"/>
    <p:sldLayoutId id="2147484029" r:id="rId3"/>
    <p:sldLayoutId id="2147483986" r:id="rId4"/>
    <p:sldLayoutId id="2147483985" r:id="rId5"/>
    <p:sldLayoutId id="2147483984" r:id="rId6"/>
    <p:sldLayoutId id="2147484030" r:id="rId7"/>
    <p:sldLayoutId id="2147484031" r:id="rId8"/>
    <p:sldLayoutId id="2147484032" r:id="rId9"/>
    <p:sldLayoutId id="2147483983" r:id="rId10"/>
    <p:sldLayoutId id="214748403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403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5CC421-FF03-4D57-B76B-48DD9E93C83C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D212D4-766D-4E82-AB33-5B1809B716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7" r:id="rId2"/>
    <p:sldLayoutId id="2147483996" r:id="rId3"/>
    <p:sldLayoutId id="2147483995" r:id="rId4"/>
    <p:sldLayoutId id="2147483994" r:id="rId5"/>
    <p:sldLayoutId id="2147483993" r:id="rId6"/>
    <p:sldLayoutId id="2147483992" r:id="rId7"/>
    <p:sldLayoutId id="2147483991" r:id="rId8"/>
    <p:sldLayoutId id="2147483990" r:id="rId9"/>
    <p:sldLayoutId id="2147483989" r:id="rId10"/>
    <p:sldLayoutId id="214748398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861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56B2671-DAA9-474B-87A9-F1C7C79A89F5}" type="datetimeFigureOut">
              <a:rPr lang="ru-RU"/>
              <a:pPr>
                <a:defRPr/>
              </a:pPr>
              <a:t>04.02.2019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3C4BFCF-107B-4A14-8D1B-A1C07516E6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4" r:id="rId1"/>
    <p:sldLayoutId id="2147484013" r:id="rId2"/>
    <p:sldLayoutId id="2147484012" r:id="rId3"/>
    <p:sldLayoutId id="2147484011" r:id="rId4"/>
    <p:sldLayoutId id="2147484010" r:id="rId5"/>
    <p:sldLayoutId id="2147484009" r:id="rId6"/>
    <p:sldLayoutId id="2147484008" r:id="rId7"/>
    <p:sldLayoutId id="2147484007" r:id="rId8"/>
    <p:sldLayoutId id="2147484006" r:id="rId9"/>
    <p:sldLayoutId id="2147484005" r:id="rId10"/>
    <p:sldLayoutId id="2147484004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Relationship Id="rId5" Type="http://schemas.microsoft.com/office/2007/relationships/hdphoto" Target="../media/hdphoto1.wdp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3.gif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gif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69" name="Группа 4"/>
          <p:cNvGrpSpPr>
            <a:grpSpLocks/>
          </p:cNvGrpSpPr>
          <p:nvPr/>
        </p:nvGrpSpPr>
        <p:grpSpPr bwMode="auto">
          <a:xfrm>
            <a:off x="0" y="-20638"/>
            <a:ext cx="9202738" cy="6878638"/>
            <a:chOff x="28972" y="-21312"/>
            <a:chExt cx="9201944" cy="6879312"/>
          </a:xfrm>
        </p:grpSpPr>
        <p:pic>
          <p:nvPicPr>
            <p:cNvPr id="83973" name="Рисунок 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8972" y="-21312"/>
              <a:ext cx="9201944" cy="6879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3">
              <a:extLst/>
            </a:blip>
            <a:srcRect l="45048" t="73637" r="45181" b="13182"/>
            <a:stretch/>
          </p:blipFill>
          <p:spPr>
            <a:xfrm>
              <a:off x="2339752" y="4610452"/>
              <a:ext cx="899160" cy="90678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3">
              <a:extLst/>
            </a:blip>
            <a:srcRect l="45048" t="73637" r="45181" b="13182"/>
            <a:stretch/>
          </p:blipFill>
          <p:spPr>
            <a:xfrm>
              <a:off x="2549684" y="4250412"/>
              <a:ext cx="899160" cy="90678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>
              <a:extLst/>
            </a:blip>
            <a:srcRect l="45048" t="73637" r="45181" b="13182"/>
            <a:stretch/>
          </p:blipFill>
          <p:spPr>
            <a:xfrm>
              <a:off x="1936676" y="4149080"/>
              <a:ext cx="899160" cy="90678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3">
              <a:extLst/>
            </a:blip>
            <a:srcRect l="45048" t="73637" r="45181" b="13182"/>
            <a:stretch/>
          </p:blipFill>
          <p:spPr>
            <a:xfrm>
              <a:off x="1792660" y="3818364"/>
              <a:ext cx="899160" cy="90678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3">
              <a:extLst/>
            </a:blip>
            <a:srcRect l="45048" t="73637" r="45181" b="13182"/>
            <a:stretch/>
          </p:blipFill>
          <p:spPr>
            <a:xfrm>
              <a:off x="2693700" y="3933056"/>
              <a:ext cx="899160" cy="90678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41644" y="1742922"/>
            <a:ext cx="4608512" cy="178010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Тілеуберген</a:t>
            </a:r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Жұмамұратов</a:t>
            </a:r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Times New Roman" pitchFamily="18" charset="0"/>
              </a:rPr>
              <a:t/>
            </a:r>
            <a:b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Times New Roman" pitchFamily="18" charset="0"/>
              </a:rPr>
            </a:br>
            <a:r>
              <a:rPr lang="ru-RU" sz="4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(1915-1990)</a:t>
            </a:r>
            <a: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cs typeface="Times New Roman" pitchFamily="18" charset="0"/>
            </a:endParaRPr>
          </a:p>
        </p:txBody>
      </p:sp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4449594" y="5055860"/>
            <a:ext cx="43926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kk-KZ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“Қазақ досыма” өлеңі</a:t>
            </a:r>
            <a:endParaRPr lang="ru-RU" sz="32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3980" name="Picture 1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FilmGrain/>
                    </a14:imgEffect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 l="3874" r="7339" b="36356"/>
          <a:stretch/>
        </p:blipFill>
        <p:spPr bwMode="auto">
          <a:xfrm>
            <a:off x="502886" y="1088341"/>
            <a:ext cx="3709204" cy="40690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Picture 2" descr="%D0%9A%D0%9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%D0%9A%D0%9A"/>
          <p:cNvPicPr>
            <a:picLocks noChangeAspect="1" noChangeArrowheads="1"/>
          </p:cNvPicPr>
          <p:nvPr/>
        </p:nvPicPr>
        <p:blipFill>
          <a:blip r:embed="rId3" cstate="print"/>
          <a:srcRect l="7813" t="79028" r="6250" b="139"/>
          <a:stretch>
            <a:fillRect/>
          </a:stretch>
        </p:blipFill>
        <p:spPr bwMode="auto">
          <a:xfrm>
            <a:off x="714348" y="2060848"/>
            <a:ext cx="7858148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7142" y="3209801"/>
            <a:ext cx="7408333" cy="2913187"/>
          </a:xfrm>
        </p:spPr>
        <p:txBody>
          <a:bodyPr rtlCol="0"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Қазақ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досым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келсең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біздің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араға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274320" indent="-27432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Құлағың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тос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ақырына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қара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да, </a:t>
            </a:r>
          </a:p>
          <a:p>
            <a:pPr marL="274320" indent="-27432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Түсінбеспіз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қарақалпақ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тілін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деп, </a:t>
            </a:r>
          </a:p>
          <a:p>
            <a:pPr marL="274320" indent="-27432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Тілмаш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сұрап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бізді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бөтен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санама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ҚАЗАҚ ДОСЫМА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29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61252">
            <a:off x="509588" y="1317625"/>
            <a:ext cx="1935162" cy="182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30" name="Рисунок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4257911">
            <a:off x="7210111" y="2179050"/>
            <a:ext cx="16954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31" name="Рисунок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3413" y="5702300"/>
            <a:ext cx="1481137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32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25005" y="4221088"/>
            <a:ext cx="8572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887" b="99057" l="207" r="97934">
                        <a14:foregroundMark x1="76860" y1="35377" x2="83264" y2="19811"/>
                        <a14:foregroundMark x1="92149" y1="30189" x2="86983" y2="30189"/>
                        <a14:foregroundMark x1="85744" y1="32547" x2="83058" y2="35377"/>
                        <a14:foregroundMark x1="95868" y1="35377" x2="91116" y2="39151"/>
                        <a14:foregroundMark x1="27893" y1="34906" x2="25413" y2="40566"/>
                        <a14:foregroundMark x1="39669" y1="32547" x2="36777" y2="42453"/>
                        <a14:foregroundMark x1="8264" y1="71698" x2="4132" y2="75943"/>
                        <a14:foregroundMark x1="25620" y1="64151" x2="21901" y2="71698"/>
                        <a14:foregroundMark x1="69008" y1="58962" x2="64050" y2="71698"/>
                        <a14:backgroundMark x1="48140" y1="19340" x2="39876" y2="35377"/>
                        <a14:backgroundMark x1="48554" y1="50472" x2="46488" y2="56604"/>
                        <a14:backgroundMark x1="57851" y1="69340" x2="53926" y2="75943"/>
                        <a14:backgroundMark x1="67769" y1="59906" x2="59917" y2="74528"/>
                        <a14:backgroundMark x1="78719" y1="49057" x2="76653" y2="51415"/>
                        <a14:backgroundMark x1="80992" y1="50000" x2="79959" y2="50943"/>
                        <a14:backgroundMark x1="72521" y1="52830" x2="71901" y2="53774"/>
                        <a14:backgroundMark x1="65289" y1="50472" x2="64050" y2="51415"/>
                        <a14:backgroundMark x1="63223" y1="47642" x2="61983" y2="50943"/>
                        <a14:backgroundMark x1="59298" y1="50472" x2="57438" y2="53302"/>
                        <a14:backgroundMark x1="39463" y1="57547" x2="36570" y2="61792"/>
                        <a14:backgroundMark x1="29752" y1="62264" x2="24380" y2="69811"/>
                        <a14:backgroundMark x1="24587" y1="71226" x2="22314" y2="74528"/>
                        <a14:backgroundMark x1="32851" y1="33962" x2="28099" y2="50000"/>
                        <a14:backgroundMark x1="27066" y1="56604" x2="21488" y2="70755"/>
                        <a14:backgroundMark x1="28512" y1="34906" x2="23347" y2="52830"/>
                        <a14:backgroundMark x1="22314" y1="44811" x2="18802" y2="55660"/>
                        <a14:backgroundMark x1="17975" y1="47642" x2="14669" y2="58491"/>
                        <a14:backgroundMark x1="17769" y1="60849" x2="16942" y2="62264"/>
                        <a14:backgroundMark x1="32231" y1="50943" x2="30785" y2="52830"/>
                        <a14:backgroundMark x1="38017" y1="42453" x2="36157" y2="44340"/>
                        <a14:backgroundMark x1="25000" y1="76415" x2="20248" y2="896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8302">
            <a:off x="6446297" y="5613842"/>
            <a:ext cx="2507597" cy="109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Picture 2"/>
          <p:cNvPicPr>
            <a:picLocks noChangeAspect="1" noChangeArrowheads="1"/>
          </p:cNvPicPr>
          <p:nvPr/>
        </p:nvPicPr>
        <p:blipFill>
          <a:blip r:embed="rId3"/>
          <a:srcRect l="24692" t="21442" r="21576" b="2478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594" y="186606"/>
            <a:ext cx="8136904" cy="3450696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Көрмегенді білу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қиын сынамай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Қиыспаса сөзім қаққан сынадай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Соңынан-ақ тілмаш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тауып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берейін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Тыңда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бірақ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сөйлер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тілім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мынадай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451" name="Picture 2"/>
          <p:cNvPicPr>
            <a:picLocks noChangeAspect="1" noChangeArrowheads="1"/>
          </p:cNvPicPr>
          <p:nvPr/>
        </p:nvPicPr>
        <p:blipFill>
          <a:blip r:embed="rId3"/>
          <a:srcRect l="24692" t="70313" r="49336" b="24789"/>
          <a:stretch>
            <a:fillRect/>
          </a:stretch>
        </p:blipFill>
        <p:spPr bwMode="auto">
          <a:xfrm>
            <a:off x="4724400" y="6232525"/>
            <a:ext cx="44196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203848" y="5288340"/>
            <a:ext cx="6084168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Ұлы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достық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— бар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халықтың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жақыны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Отанымның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сүйеніші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ақылы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Түбі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бірге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түртпейді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»,- деп </a:t>
            </a: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айтады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Қазақ пенен қарақалпақ нақылы.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4" name="Содержимое 2"/>
          <p:cNvSpPr>
            <a:spLocks noGrp="1"/>
          </p:cNvSpPr>
          <p:nvPr>
            <p:ph idx="1"/>
          </p:nvPr>
        </p:nvSpPr>
        <p:spPr>
          <a:xfrm>
            <a:off x="250825" y="23813"/>
            <a:ext cx="7408863" cy="4352925"/>
          </a:xfrm>
        </p:spPr>
        <p:txBody>
          <a:bodyPr/>
          <a:lstStyle/>
          <a:p>
            <a:pPr marL="0" indent="0" eaLnBrk="1" hangingPunct="1">
              <a:buFont typeface="Symbol" pitchFamily="18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Түсіндің бе менің осы сөзіме, </a:t>
            </a:r>
          </a:p>
          <a:p>
            <a:pPr marL="0" indent="0" eaLnBrk="1" hangingPunct="1">
              <a:buFont typeface="Symbol" pitchFamily="18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Айна алдында қарашы бір жүзіңе: </a:t>
            </a:r>
          </a:p>
          <a:p>
            <a:pPr marL="0" indent="0" eaLnBrk="1" hangingPunct="1">
              <a:buFont typeface="Symbol" pitchFamily="18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Дәл егіздің сыңарындай аумаған </a:t>
            </a:r>
          </a:p>
          <a:p>
            <a:pPr marL="0" indent="0" eaLnBrk="1" hangingPunct="1">
              <a:buFont typeface="Symbol" pitchFamily="18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Қарақалпақ ұқсамай ма өзіңе?!</a:t>
            </a:r>
          </a:p>
          <a:p>
            <a:pPr marL="0" indent="0" eaLnBrk="1" hangingPunct="1">
              <a:buFont typeface="Symbol" pitchFamily="18" charset="2"/>
              <a:buNone/>
            </a:pPr>
            <a:endParaRPr lang="ru-RU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57238" y="293688"/>
            <a:ext cx="6481763" cy="1020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Picture 2" descr="http://kazpravda.softdeco.net/i_data/1345154832.jpg"/>
          <p:cNvPicPr>
            <a:picLocks noChangeAspect="1" noChangeArrowheads="1"/>
          </p:cNvPicPr>
          <p:nvPr/>
        </p:nvPicPr>
        <p:blipFill>
          <a:blip r:embed="rId3"/>
          <a:srcRect t="11716"/>
          <a:stretch>
            <a:fillRect/>
          </a:stretch>
        </p:blipFill>
        <p:spPr bwMode="auto">
          <a:xfrm>
            <a:off x="-2540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7408333" cy="3450696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Есіңде ме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, о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бауырмал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қазағым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Көкіректі кернеген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кез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аза,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мұң.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Ата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-баба,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жел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айдаған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қаңбақтай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Бірге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шекті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шерлі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шақтың азабын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kazakhi.info/upload/medialibrary/767/0011-008-Asan-Kajgy-Asan-Pechalnyj-13611370-posle-14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39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797152"/>
            <a:ext cx="7408333" cy="1833067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Қобыз сарнап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Қорқыт қоныс таппаған,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Айналасын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қара тұман қаптаған.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Басқа салды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Асанның мұң-қайғысын,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Шұбырынды «қара табан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«ақ табан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581128"/>
            <a:ext cx="8136904" cy="1944216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Қаратаудың қырқасынан көш келіп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Уайым шегіп,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ұйқысынан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сескеніп,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Ата-ұлдан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ана-қыздан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айрылған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Қара көзге мөлтілдеген жас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келіп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741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638" y="-9525"/>
            <a:ext cx="92202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71438" y="-19050"/>
            <a:ext cx="9312276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581128"/>
            <a:ext cx="7408333" cy="216024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Жүргенде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қараңғыда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шырмалып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Ата-баба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қыз берісті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қыз алып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Жырақ жолда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жақын жүрек жалғасқан,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Түйе керуен Қызылқұмды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қақ жарып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463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933056"/>
            <a:ext cx="7848872" cy="3450696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Кейде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тіпті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көрші қонған 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екен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Ірге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бірге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тең керілген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керегем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Қарақалпақ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елінде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жырланды</a:t>
            </a:r>
            <a:endParaRPr lang="ru-RU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«Қамбар батыр», «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Мұнлық-Зарлық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Төлеген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rcRect l="-578" t="7310" r="578" b="9277"/>
          <a:stretch>
            <a:fillRect/>
          </a:stretch>
        </p:blipFill>
        <p:spPr bwMode="auto">
          <a:xfrm>
            <a:off x="34925" y="125413"/>
            <a:ext cx="2911475" cy="337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2138" y="115888"/>
            <a:ext cx="2847975" cy="337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888" y="82550"/>
            <a:ext cx="2952750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365104"/>
            <a:ext cx="8020413" cy="2199109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Бір теректің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ұ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тағындай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ұ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рпақпыз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Қайғыға да, шатыққа да ортақпыз.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«Кең даланың жыршысы» деп біздерді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Уәлиханов айтқан қарақалпақпыз.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111111_0124.BMP"/>
          <p:cNvPicPr>
            <a:picLocks noChangeAspect="1"/>
          </p:cNvPicPr>
          <p:nvPr/>
        </p:nvPicPr>
        <p:blipFill rotWithShape="1">
          <a:blip r:embed="rId5" cstate="print"/>
          <a:srcRect l="18763" t="4508" r="25984" b="12098"/>
          <a:stretch/>
        </p:blipFill>
        <p:spPr>
          <a:xfrm>
            <a:off x="6084168" y="692696"/>
            <a:ext cx="2522984" cy="28968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25400"/>
            <a:ext cx="915035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7220524" y="260648"/>
            <a:ext cx="1905127" cy="16587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Овал 7"/>
          <p:cNvSpPr/>
          <p:nvPr/>
        </p:nvSpPr>
        <p:spPr>
          <a:xfrm>
            <a:off x="6765158" y="2204864"/>
            <a:ext cx="1598553" cy="1598553"/>
          </a:xfrm>
          <a:prstGeom prst="ellipse">
            <a:avLst/>
          </a:prstGeom>
          <a:blipFill rotWithShape="0">
            <a:blip r:embed="rId5"/>
            <a:stretch>
              <a:fillRect/>
            </a:stretch>
          </a:blipFill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matte">
            <a:bevelT w="50800" h="19050" prst="relaxedInset"/>
            <a:contourClr>
              <a:schemeClr val="bg1"/>
            </a:contourClr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Овал 8"/>
          <p:cNvSpPr/>
          <p:nvPr/>
        </p:nvSpPr>
        <p:spPr>
          <a:xfrm>
            <a:off x="5279674" y="4077072"/>
            <a:ext cx="1598553" cy="1598553"/>
          </a:xfrm>
          <a:prstGeom prst="ellipse">
            <a:avLst/>
          </a:prstGeom>
          <a:blipFill rotWithShape="0">
            <a:blip r:embed="rId6"/>
            <a:stretch>
              <a:fillRect/>
            </a:stretch>
          </a:blipFill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matte">
            <a:bevelT w="50800" h="19050" prst="relaxedInset"/>
            <a:contourClr>
              <a:schemeClr val="bg1"/>
            </a:contourClr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-8274298"/>
              <a:satOff val="15390"/>
              <a:lumOff val="70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Овал 9"/>
          <p:cNvSpPr/>
          <p:nvPr/>
        </p:nvSpPr>
        <p:spPr>
          <a:xfrm>
            <a:off x="3563888" y="5160293"/>
            <a:ext cx="1598553" cy="1598553"/>
          </a:xfrm>
          <a:prstGeom prst="ellipse">
            <a:avLst/>
          </a:prstGeom>
          <a:blipFill rotWithShape="0">
            <a:blip r:embed="rId7"/>
            <a:stretch>
              <a:fillRect/>
            </a:stretch>
          </a:blipFill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matte">
            <a:bevelT w="50800" h="19050" prst="relaxedInset"/>
            <a:contourClr>
              <a:schemeClr val="bg1"/>
            </a:contourClr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-16548596"/>
              <a:satOff val="30780"/>
              <a:lumOff val="1403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240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7408333" cy="1944216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дән сепсем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қаулап өсті егісім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Жесем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тілді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үйіреді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жемісім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Зәулім үйлер жасыл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желек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жамылып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Көкке бойлап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кеуде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керді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Нөкісім.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Рисунок 15" descr="cott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3363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3257461"/>
            <a:ext cx="6940550" cy="2049462"/>
          </a:xfrm>
        </p:spPr>
        <p:txBody>
          <a:bodyPr rtlCol="0"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Ағызғаның «қара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алтын» мен «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алтын»,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«Қызыл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алтын» —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ең байлығың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зор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даңқың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Абай, Жамбыл,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Мүхтар, Сәбит Отаны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Жиреншедей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шешен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қазақ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ел-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халқың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 flipH="1">
            <a:off x="19803" y="190677"/>
            <a:ext cx="2610073" cy="2759249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0"/>
            <a:ext cx="2473325" cy="295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s01"/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4649964" y="9168"/>
            <a:ext cx="2559235" cy="3122269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176" name="Picture 8" descr="http://www.writers.kz/medialibrary/images/53806_745633113_CM.jpg"/>
          <p:cNvPicPr>
            <a:picLocks noChangeAspect="1" noChangeArrowheads="1"/>
          </p:cNvPicPr>
          <p:nvPr/>
        </p:nvPicPr>
        <p:blipFill>
          <a:blip r:embed="rId7">
            <a:extLst/>
          </a:blip>
          <a:srcRect/>
          <a:stretch>
            <a:fillRect/>
          </a:stretch>
        </p:blipFill>
        <p:spPr bwMode="auto">
          <a:xfrm flipH="1">
            <a:off x="6736328" y="253169"/>
            <a:ext cx="2556138" cy="2896956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13671" name="Рисунок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5226050"/>
            <a:ext cx="2411413" cy="161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72" name="Рисунок 5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63" y="5603875"/>
            <a:ext cx="2012950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6231547" y="3502814"/>
            <a:ext cx="2727352" cy="33479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1469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8372" name="Picture 4" descr="uP_SxaAaRtY"/>
          <p:cNvPicPr>
            <a:picLocks noChangeAspect="1" noChangeArrowheads="1"/>
          </p:cNvPicPr>
          <p:nvPr/>
        </p:nvPicPr>
        <p:blipFill>
          <a:blip r:embed="rId3"/>
          <a:srcRect b="22389"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5" descr="kokkoylek10"/>
          <p:cNvPicPr>
            <a:picLocks noChangeAspect="1" noChangeArrowheads="1"/>
          </p:cNvPicPr>
          <p:nvPr/>
        </p:nvPicPr>
        <p:blipFill>
          <a:blip r:embed="rId4"/>
          <a:srcRect b="69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Picture 6" descr="jibek_museum6-6_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803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8" descr="karakalpakstan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47625" y="9366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8" name="Picture 10" descr="yang-woman-karakalpakstan_w"/>
          <p:cNvPicPr>
            <a:picLocks noChangeAspect="1" noChangeArrowheads="1"/>
          </p:cNvPicPr>
          <p:nvPr/>
        </p:nvPicPr>
        <p:blipFill>
          <a:blip r:embed="rId7"/>
          <a:srcRect b="9052"/>
          <a:stretch>
            <a:fillRect/>
          </a:stretch>
        </p:blipFill>
        <p:spPr bwMode="auto">
          <a:xfrm>
            <a:off x="0" y="3651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07488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0" y="4581128"/>
            <a:ext cx="6588224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Қалама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кел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ауылыма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барып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қайт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Бойдақ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болсаң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ару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таңдап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алып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қайт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Жігіт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көп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қазақ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қызы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сүйгендей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Жұрт жаңғыртып және құда болып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қайт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advTm="355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3" name="Рисунок 5"/>
          <p:cNvPicPr>
            <a:picLocks noChangeAspect="1"/>
          </p:cNvPicPr>
          <p:nvPr/>
        </p:nvPicPr>
        <p:blipFill>
          <a:blip r:embed="rId3"/>
          <a:srcRect b="354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67833" y="476672"/>
            <a:ext cx="7408333" cy="6048672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Құрметтеймін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саған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арнап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мал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сойып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Салтымыз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деп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алдыңызға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бас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қойып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Мейлі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стол,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мейлі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көпшік жастанып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Қыздар құйған күрең шайдан іш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тойып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en-US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Бүгін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байтақ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Отанымда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халқым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шат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Ағаның да, құрбының да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дәмін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тат.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Бәрінен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ең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қадірлі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сыйлығым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—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Жүректегі лаулап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тұрған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махаббат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3450696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6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Назарларыңыз</a:t>
            </a:r>
            <a:r>
              <a:rPr lang="ru-RU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үшiн</a:t>
            </a:r>
            <a:r>
              <a:rPr lang="ru-RU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рақмет</a:t>
            </a:r>
            <a:r>
              <a:rPr lang="en-US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!!!</a:t>
            </a:r>
            <a:endParaRPr lang="ru-RU" sz="6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0000"/>
  <p:tag name="ISPRING_RESOURCE_PATHS_HASH_2" val="abbc4c9981bbf67e1898851e685c6bfb285344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Тема1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666</TotalTime>
  <Words>411</Words>
  <Application>Microsoft Office PowerPoint</Application>
  <PresentationFormat>Экран (4:3)</PresentationFormat>
  <Paragraphs>81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Calibri</vt:lpstr>
      <vt:lpstr>Candara</vt:lpstr>
      <vt:lpstr>Garamond</vt:lpstr>
      <vt:lpstr>Symbol</vt:lpstr>
      <vt:lpstr>Times New Roman</vt:lpstr>
      <vt:lpstr>Тема1</vt:lpstr>
      <vt:lpstr>Тема Office</vt:lpstr>
      <vt:lpstr>Волна</vt:lpstr>
      <vt:lpstr>1_Тема Office</vt:lpstr>
      <vt:lpstr>2_Тема Office</vt:lpstr>
      <vt:lpstr>Тілеуберген  Жұмамұратов (1915-1990) </vt:lpstr>
      <vt:lpstr>ҚАЗАҚ ДОСЫМА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TDX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Тілеуберген Жұмамұратов</dc:title>
  <dc:creator>Dawlet</dc:creator>
  <cp:lastModifiedBy>TDX04112018</cp:lastModifiedBy>
  <cp:revision>71</cp:revision>
  <dcterms:created xsi:type="dcterms:W3CDTF">2014-05-07T19:53:19Z</dcterms:created>
  <dcterms:modified xsi:type="dcterms:W3CDTF">2019-02-03T19:19:07Z</dcterms:modified>
</cp:coreProperties>
</file>